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растворитель вокруг нас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растворять соль, сахар и многое другое.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раствор и растворитель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 — это смесь, где одно вещество равномерно распределяется в другом. А растворитель — это помощник, который делает это возможным. Чаще всего им бывает вода, которая встречается почти повсюду вокруг нас.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веществам исчезать из виду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попадает в воду, его крошечные частицы начинают отделяться друг от друга. Они становятся такими малыми, что их уже трудно заметить невооружённым глазом.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частицы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воды подходят к этим частицам со всех сторон, словно берут их в дружеское кольцо. Так частицы не собираются в одном месте, а расходятся по жидкости.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окружает частицы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частицы разносятся по всему стакану. Поэтому соль или сахар уже не лежат на дне, а находятся в воде почти одинаково в каждом её кусочке.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вид кажется, будто вещество пропало. На самом деле оно просто стало невидимым среди воды. Оно осталось в смеси, только теперь его частицы сильно разошлись.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не исчезает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в стакане воды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растворяется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насыпать соль в воду, её кристаллы быстро исчезают из виду. Это происходит потому, что частицы соли распадаются и распределяются по всему стакану.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опыт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наблюдения подойдёт прозрачный стакан, ложка и несколько белых кристаллов соли. Так можно увидеть, как привычная вода превращается в солёный раствор.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становится солёной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растворения вода уже меняет вкус. Значит, соль никуда не делась, а просто стала частью жидкости. Теперь она находится в каждом её глотке.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растворяется в сладком чае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Сахар попадает в воду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сахар оказывается в чашке с чаем. Его крупинки ещё хорошо видны и лежат отдельно.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Размешивание помогает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помешать ложкой, сахар быстрее расходится в жидкости. Вода начинает работать как помощница, а не как ленивая соня.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Тёплый чай готов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воде сахар растворяется быстрее, поэтому сладкий чай можно приготовить почти сразу. В холодной воде ждать пришлось бы дольше.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воде не растворяется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в воде не исчезает. Его зёрнышки тяжёлые, поэтому они не растворяются, а постепенно опускаются на дно стакана.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остаётся видимым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в воде собирается каплями и остаётся наверху. Оно не соединяется с водой, поэтому в стакане видно два разных слоя.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плавает сверху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камешки тоже не умеют растворяться в воде. Они просто лежат отдельно, как будто ждут своего собственного приключения.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Камешки не смешиваются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вода может растворять не каждое вещество. Одни материалы с ней дружат, а другие предпочитают держаться в стороне.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одинаково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умеет растворять многое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есть очень маленькие частички, которые умеют притягивать другие вещества. Благодаря этому вода легко подходит к ним и помогает им разойтись по жидкости.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воды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частицы распределились по всей воде равномерно, появляется раствор. Именно поэтому вода так часто помогает готовить, мыть и смешивать разные вещества.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раствор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окружает вещество, его частицы отрываются друг от друга и начинают двигаться отдельно. Так они перестают собираться в комочки и становятся почти незаметными.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расходятся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Растворы в повседневной жизни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морской воде растворено много солей. Они не заметны глазом, но именно они делают воду солёной и непригодной для питья.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Мыльная вода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мыло попадает в воду, получается раствор или похожая смесь. Она помогает смывать грязь, поэтому мыть руки становится намного легче.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с сахаром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растворяется в чае и делает напиток сладким. В чашке его уже не видно, но вкус сразу выдаёт, что он там есть.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 с солью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растворяется в супе и распределяется по всей кастрюле. Благодаря этому вкус становится одинаковым в каждой ложке, а не только сверху.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раствор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вещество постепенно смешивается с водой и становится частью раствора.
</a:t>
            </a:r>
            <a:endParaRPr lang="en-US" sz="15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скорость растворения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воде частицы двигаются быстрее, поэтому вещество растворяется скорее. Именно поэтому чай с сахаром в тепле готовится заметно шустрее.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мешать ложкой, вода чаще встречается с частицами вещества. Растворение идёт быстрее, а крупинки не успевают устроить себе долгий отдых.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кусочки растворяются быстрее крупных. Сахарный песок исчезает в воде раньше, чем большой кусок сахара, потому что у него больше поверхности.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кусочков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тёплая, её мешают и кладут мелкие кусочки, раствор появляется почти сразу. Так можно сэкономить время и не скучать у чашки.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ждать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мутная вода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стакан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стакане вода кажется совсем обычной: она прозрачная и почти не пахнет. В ней не видно ни песчинок, ни крошек. Такой стакан легко спутать с пустым, хотя в нём есть вода, только очень чистая на вид.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 с осадком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стакане вода уже не такая ясная. В ней плавают песчинки, а на дне собирается осадок. Такая смесь выглядит грязной, потому что крупные частицы не растворились и остались заметными глазу.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морская вода солёная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приходят с суши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вода понемногу вымывает вещества из камней и почвы. Потом реки несут их в моря и океаны, где они накапливаются год за годом.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её нельзя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морская вода выглядит прозрачной и чистой, пить её не стоит. В ней слишком много растворённых солей, и для человека такая вода не подходит.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не умеет «убирать» соль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море постоянно движется, но растворённые соли не исчезают. Они остаются в воде, поэтому морская вода становится солёной на вкус.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растениям и животным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вода поднимается от корней к листьям и несёт растворённые минеральные соли. Без этого движения растение не смогло бы расти и оставаться крепким.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в стебле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почти каждой живой клетке. Она помогает переносить вещества, поддерживает работу органов и делает жизнь растений, животных и человека возможной каждый день.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Жизнь без остановки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крови растворены многие вещества, которые должны попасть в разные части тела. Если воды не хватает, это движение становится труднее, а организм быстро устаёт.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Кровь как помощник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и человека с помощью воды и жидкостей по организму переносятся полезные вещества. Так клетки получают то, что нужно им для работы и роста.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Питание по телу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Растворение в природе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капля в пути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дождь, капли падают на землю и потихоньку забирают с собой частицы из почвы и камней. Так вода становится носителем растворённых веществ. Потом она продолжает путь дальше, неся невидимый груз через ручьи и овраги.
</a:t>
            </a:r>
            <a:endParaRPr lang="en-US" sz="822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получает подарок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наконец добирается до моря, она приносит не только свежую воду, но и растворённые вещества. Моря и океаны годами накапливают такие соли, поэтому их вода становится солёной и совсем не похожей на питьевую.
</a:t>
            </a:r>
            <a:endParaRPr lang="en-US" sz="817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собирает всё по дороге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горный ручей превращается в реку и встречает на пути новые участки земли. Он подхватывает растворённые соли и уносит их дальше. Вода как будто ведёт длинную почтовую доставку от гор к морю.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69236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26361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растворение помогает людям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Сахар, соль и некоторые приправы растворяются в воде и равномерно распределяются в блюде. Так суп, чай и компот получаются вкусными без лишних крупинок.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лекарствах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лекарства готовят так, чтобы нужные вещества растворялись в жидкости. Это помогает точно распределить их и сделать приём удобнее для человека.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мытья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 лучше работает, когда растворяется в воде. Оно помогает смывать грязь с рук, посуды и тканей, а потом легко смывается самой водой.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окрашивании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краска растворяется или хорошо смешивается с жидкостью, её можно равномерно нанести на ткань. Поэтому цвет получается более ровным и аккуратным.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проверить: растворилось или нет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опыта с водой и веществом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воде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растворять соль, сахар и ещё множество веществ. Поэтому её и называют универсальным растворителем: она помогает частицам разойтись и смешаться почти незаметно.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Растворяет очень многое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очень полезный помощник, но у неё есть границы. Она делает многое удобнее, однако не может превратить любые вещества в один раствор.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Сильная, но не волшебная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вещества, с которыми вода не справляется. Например, масло не растворяется и собирается отдельными каплями, как будто говорит: «Я тут отдельно!».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всё подряд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Осторожно: не вся прозрачная вода безопасна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на вид — не всегда чистая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вода выглядит совершенно прозрачной, но в ней уже растворены вредные вещества. Глаз их не увидит, как ни старайся. Поэтому нельзя судить о безопасности только по внешнему виду.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осторожность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из сомнительного источника, лучше не пить её сразу. Нужна проверка и очистка, потому что прозрачная капля может скрывать опасные примеси. Тут лучше перестраховаться, чем потом хмуриться.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воды как растворителя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хорошо растворяет соль, сахар и многие другие вещества, но песок и масло ей не поддаются. Значит, у каждого вещества есть свои особые свойства.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Растворяет не всё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воде частицы вещества обычно расходятся быстрее. Поэтому сахар в горячем чае исчезает скорее, чем в холодной воде из-под крана.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Тепло помогает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мешать ложкой, вода чаще встречается с частицами вещества и быстрее распределяет их по всему объёму. Так раствор появляется почти на глазах.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Перемешивание ускоряет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крупинки растворяются быстрее, чем большие куски, потому что у них больше поверхности. Сахарный песок сдаётся воде быстрее, чем кубик сахара.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Кусочки имеют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так важна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соединять вещества, переносить полезные частицы и помогать жизни каждый день. Она не волшебница, но без неё растения, животные и люди не смогли бы жить и расти.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2026-05-26T02:08:53Z</dcterms:created>
  <dcterms:modified xsi:type="dcterms:W3CDTF">2026-05-26T02:08:53Z</dcterms:modified>
</cp:coreProperties>
</file>