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 и биоразнообразие: ключевые вопросы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людей меняет природу и виды, угрожая балансу живых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биологическое разнообразие и почему оно важно?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совокупность всех живых организмов, их генов и экосистем. Именно оно обеспечивает природе устойчивость и даёт человеку ресурсы для жизни и здоровья.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природные места обитания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природные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лесов разрушает среду обитания белок, дятлов и оленей. Из-за этого животные теряют пищу и убежище, уменьшаясь в численности.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застройка сокращает дикие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вытесняет лис, зайцев и редкие растения с прежних территорий. Природные ландшафты заменяются асфальтом и зданиями.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болот и лугов из-за человеческой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распашка лугов уничтожают уникальные экосистемы, влияя на большое разнообразие насекомых и птиц, которые там обитают.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природы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её вред окружающей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выбрасывают вредные вещества в воздух и воду, отравляя животных и растения. Загрязнение влияет на здоровье экосистем и человека.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выбросы в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самолёты выделяют дым и газы, ухудшая качество воздуха. Это сказывается на пчёлах, птицах и других живых существах.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 пластик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Несобранный мусор и пластик попадают в реки и моря, вызывая гибель рыб и птиц, разрушают привычные места обитания животных.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1000×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исчезновения видов многократно превышает естественный фон, создавая угрозу для экосистем.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дикой природы (WWF)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виды исчезают в тысячи раз быстрее, чем до вмешательства человека, что свидетельствует о сильном давлении на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XX века количество исчезнувших видов резко возросло, особенно в период интенсивной индустриализации.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числа исчезнувших видов позвоночных (1900–2020 гг.)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прямую связь между развитием человека и увеличением утрат биоразнообразия.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2022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биоразнообразие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земель приводит к исчезновению лугов и мелких лесных массивов, снижая естественные места обитания многих животных.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убивает не только вредителей, но и полезных опылителей, таких как европейская медоносная пчела, что угрожает экосистемам.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156201"/>
            <a:ext cx="4000500" cy="2053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отражается разное видовое богатство природных зон и городов, где наблюдается значительно меньшее биоразнообразие.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видов в разных экосистемах
</a:t>
            </a:r>
            <a:endParaRPr lang="en-US" sz="255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территории существенно беднее по биоразнообразию в сравнении с природными экосистемами.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ООН по окружающей среде (UNEP)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растения, такие как борщевик Сосновского, быстро распространяются, подавляя местную флору и причиняя вред здоровью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их последствия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страдают от интродукции североамериканского рака, который вытеснил коренного европейского представителя.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изменяют природные сообщества, что приводит к утрате биоразнообразия и нарушению баланса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средней температуры вызывает сдвиг сезонов и температурных режимов, затрудняя жизнь многих видов.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мигрируют в более прохладные регионы, например, на север или в горы, меняя привычные экосистемы.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не успевают адаптироваться к быстрым изменениям климата и исчезают с территорий своего естественного ареала.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режима осадков приводит к засухам и паводкам, что дополнительно разрушает привычные места обитания.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глобальные последствия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воздействия вырубки леса на биоразнообразие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ведущих к изменению природного сообщества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исчезновения природных территорий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теряют здоровье и 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Амазонка утрачивает до 8 тыс. км² леса, что уменьшает ареалы обитания ягуаров и редких попугаев. Это негативно влияет на всю экосистему региона, угрожая исчезновением множества видов.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 теряет свои уникальные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 лесных массивов Мадагаскара исчезли за последние десятилетия. Это привело к исчезновению многих эндемичных лемуров и других редких животных, обитающих только на острове.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в России из-за вырубки и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численность рыси и глухаря уменьшается из-за вырубки лесов и незаконной охоты. Эти процессы снижают биологическое разнообразие и вызывают дисбаланс в природных сообществах.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2957"/>
            <a:ext cx="4039800" cy="1930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Процентный вклад основных факторов утраты видов по данным Международного союза охраны природы (IUCN).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исчезновения видов: вклад разных факторов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исчезновения видов — разрушение естественных сред их обитания.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сокращения биоразнообразия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лекарственных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количество растений, используемых в медицине, что ограничивает возможности лечения и разработки новых препаратов.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рыбных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количество рыбы в водоёмах, что влияет на питание людей и поддержание баланса водных экосистем.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ухудшает структуру и плодородие почвы, снижая урожайность сельскохозяйственных культур.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вредителей и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естественных хищников приводит к увеличению численности вредных насекомых и распространению болезней растений и животных.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по охране природы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Организуются национальные парки и заповедники для сохранения редких экосистем. Эти территории помогают сохранить среду обитания для множества видов и поддерживают природное равновесие.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программы и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WWF и другие организации реализуют программы, такие как Конвенция о биологическом разнообразии и Красная книга, направленные на защиту и восстановление исчезающих видов по всему миру.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 человека в сохранение природы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домашних условиях важно сортировать отходы и экономить воду и электроэнергию, сокращая нагрузку на ресурсы планеты и уменьшая загрязнение.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школьники могут принимать участие в посадке деревьев, сборе макулатуры и пластика, что способствует улучшению экологической ситуации в их районе.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экологических инициатив в школе и информирование близких о проблемах биоразнообразия помогает формировать ответственное отношение к природе.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52033"/>
            <a:ext cx="264300" cy="21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8368" y="3589078"/>
            <a:ext cx="173063" cy="276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защиты природы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(ГИС)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спутниковые данные для мониторинга изменений лесных массивов и среды обитания животных в реальном времени.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Автоматизированный анализ данных помогает определять численность видов и выявлять угрозы в заповедниках без вмешательства человека.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приложения распознают редкие растения и животных по фотографиям, облегчая сбор научных данных и экологическое просвещение.
</a:t>
            </a:r>
            <a:endParaRPr lang="en-US" sz="9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успешного восстановления экосистем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годы: восстановление лесов Коста-Рики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восстановлению лесных массивов в Коста-Рике помогли вернуться исчезнувшим видам птиц и повысили биоразнообразие.
</a:t>
            </a:r>
            <a:endParaRPr lang="en-US" sz="862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— настоящее время: программа по возвращению зубров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усилиям учёных и охране природных территорий популяция зубров выросла, вернувшись в естественную среду обитания.
</a:t>
            </a:r>
            <a:endParaRPr lang="en-US" sz="87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годы: восстановление болот Подмосковья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болотных территорий привела к возвращению редких видов стрекоз и аистов, улучшению качества воды и экосистемного баланса.
</a:t>
            </a:r>
            <a:endParaRPr lang="en-US" sz="8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будущее: проблемы и вызовы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замедлить темпы исчезновения видов, к 2050 году исчезнет до 20% живущих ныне организмов. Рост населения и неэкологичные технологии увеличивают нагрузку на природу.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изменения и экстремальные климатические явления создают новые угрозы для экосистем. Важно развивать меры защиты и вовлекать молодёжь в экологическую 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жизни необходимо для здоровья Земли и будущих поколений. Совместные действия каждого и современные технологии помогут сохранить природу и обеспечить устойчивое будущее.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биоразнообразия для будущего планеты
</a:t>
            </a:r>
            <a:endParaRPr lang="en-US" sz="2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2026-05-08T09:44:55Z</dcterms:created>
  <dcterms:modified xsi:type="dcterms:W3CDTF">2026-05-08T09:44:55Z</dcterms:modified>
</cp:coreProperties>
</file>