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Явления экспрессивного синтаксиса в русском языке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синтаксис делает речь ярче, точнее и выразительнее?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402" y="1360725"/>
            <a:ext cx="3930197" cy="2982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в 9 классе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9 классе уже важно не только понимать смысл предложения, но и видеть, как его меняют порядок слов, пропуски, повторы и интонация. Эти приёмы помогают анализировать текст, писать рассуждение и точнее объяснять авторский замысел.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0739" y="1303509"/>
            <a:ext cx="495900" cy="49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0739" y="2179071"/>
            <a:ext cx="495900" cy="49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0739" y="3054634"/>
            <a:ext cx="495900" cy="495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1733" y="3932084"/>
            <a:ext cx="433913" cy="495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экспрессивного синтаксиса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1178175" y="1303500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Необычный порядок слов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Синтаксические конструкции могут отступать от привычной схемы, чтобы выделить важное слово, усилить эмоцию или создать особый ритм высказывания в тексте.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1178175" y="2179063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мысль специально делят на короткие части. Такой приём делает речь напряжённее, динамичнее и помогает читателю сильнее почувствовать состояние героя.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1178175" y="305462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и ритм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слов, звуков или конструкций удерживает внимание, подчёркивает главное и делает фразу более запоминающейся, музыкальной и эмоционально насыщенной.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1178175" y="393207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и обращение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Риторический вопрос и обращение создают эффект живого общения. Они делают речь адресной, выразительной и помогают передать сильное чувство без прямого объяснения.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926" y="1222650"/>
            <a:ext cx="4527298" cy="362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Инверсия: необычный порядок слов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106625" y="1570700"/>
            <a:ext cx="3464100" cy="9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такое
</a:t>
            </a:r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Инверсия — это намеренное изменение привычного порядка слов в предложении. Она помогает автору сместить смысловой акцент и сделать фразу более выразительной, чем нейтральный вариант.
</a:t>
            </a:r>
            <a:endParaRPr lang="en-US" sz="1184" dirty="0"/>
          </a:p>
        </p:txBody>
      </p:sp>
      <p:sp>
        <p:nvSpPr>
          <p:cNvPr id="10" name="Text 3"/>
          <p:cNvSpPr txBox="1"/>
          <p:nvPr/>
        </p:nvSpPr>
        <p:spPr>
          <a:xfrm>
            <a:off x="5106625" y="2593544"/>
            <a:ext cx="3464100" cy="9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используется
</a:t>
            </a:r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приём часто придаёт высказыванию торжественный, поэтичный или эмоциональный оттенок. Читатель сразу замечает слово, которое стоит в необычном месте и звучит особенно важно.
</a:t>
            </a:r>
            <a:endParaRPr lang="en-US" sz="1184" dirty="0"/>
          </a:p>
        </p:txBody>
      </p:sp>
      <p:sp>
        <p:nvSpPr>
          <p:cNvPr id="11" name="Text 4"/>
          <p:cNvSpPr txBox="1"/>
          <p:nvPr/>
        </p:nvSpPr>
        <p:spPr>
          <a:xfrm>
            <a:off x="5106625" y="3616397"/>
            <a:ext cx="3464100" cy="9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предложение можно переставить по-привычному без потери смысла, но выразительность меняется, перед вами инверсия. Она особенно заметна в художественной речи и заголовках.
</a:t>
            </a:r>
            <a:endParaRPr lang="en-US" sz="116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011873"/>
            <a:ext cx="3239400" cy="1543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явления и их функции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сравним самые частые экспрессивные приёмы и увидим, какую роль каждый из них выполняет в речи.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приёмы по-разному работают с вниманием читателя: одни подчёркивают важное, другие передают эмоции, темп или живую разговорную интонацию.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для анализа текста по теме «Экспрессивный синтаксис»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Парцелляция как разрыв одной мысли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7050" y="1382025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Суть приёма
</a:t>
            </a:r>
            <a:pPr algn="l" indent="0" marL="0">
              <a:lnSpc>
                <a:spcPct val="115000"/>
              </a:lnSpc>
              <a:buNone/>
            </a:pPr>
            <a:r>
              <a:rPr lang="en-US" sz="4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Парцелляция делит одну мысль на несколько коротких фраз. Благодаря этому текст звучит резче, а каждое отдельное слово или часть высказывания воспринимается особенно заметно.
</a:t>
            </a:r>
            <a:endParaRPr lang="en-US" sz="960" dirty="0"/>
          </a:p>
        </p:txBody>
      </p:sp>
      <p:sp>
        <p:nvSpPr>
          <p:cNvPr id="10" name="Text 3"/>
          <p:cNvSpPr txBox="1"/>
          <p:nvPr/>
        </p:nvSpPr>
        <p:spPr>
          <a:xfrm>
            <a:off x="867050" y="2297189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эффект создаёт
</a:t>
            </a:r>
            <a:pPr algn="l" indent="0" marL="0">
              <a:lnSpc>
                <a:spcPct val="115000"/>
              </a:lnSpc>
              <a:buNone/>
            </a:pPr>
            <a:r>
              <a:rPr lang="en-US" sz="4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Разорванная фраза усиливает напряжение и делает речь более динамичной. Читатель словно слышит короткие паузы, которые передают волнение, усталость или внутреннее состояние героя.
</a:t>
            </a:r>
            <a:endParaRPr lang="en-US" sz="930" dirty="0"/>
          </a:p>
        </p:txBody>
      </p:sp>
      <p:sp>
        <p:nvSpPr>
          <p:cNvPr id="11" name="Text 4"/>
          <p:cNvSpPr txBox="1"/>
          <p:nvPr/>
        </p:nvSpPr>
        <p:spPr>
          <a:xfrm>
            <a:off x="867050" y="3212364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
</a:t>
            </a:r>
            <a:pPr algn="l" indent="0" marL="0">
              <a:lnSpc>
                <a:spcPct val="115000"/>
              </a:lnSpc>
              <a:buNone/>
            </a:pPr>
            <a:r>
              <a:rPr lang="en-US" sz="4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Парцелляция часто встречается в художественной прозе, диалогах и публицистике. Она помогает передать живую речь, быстрый темп событий и эмоциональную реакцию персонажа.
</a:t>
            </a:r>
            <a:endParaRPr lang="en-US" sz="957" dirty="0"/>
          </a:p>
        </p:txBody>
      </p:sp>
      <p:sp>
        <p:nvSpPr>
          <p:cNvPr id="12" name="Text 5"/>
          <p:cNvSpPr txBox="1"/>
          <p:nvPr/>
        </p:nvSpPr>
        <p:spPr>
          <a:xfrm>
            <a:off x="867050" y="4107658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узнать в тексте
</a:t>
            </a:r>
            <a:pPr algn="l" indent="0" marL="0">
              <a:lnSpc>
                <a:spcPct val="115000"/>
              </a:lnSpc>
              <a:buNone/>
            </a:pPr>
            <a:r>
              <a:rPr lang="en-US" sz="4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одна мысль намеренно разбита на короткие, самостоятельные отрезки, это признак парцелляции. Обычно такие части легко объединяются в одно предложение без потери смысла.
</a:t>
            </a:r>
            <a:endParaRPr lang="en-US" sz="94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приёмы особенно заметны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не частотность в языке вообще, а заметность приёмов в типичных школьных примерах.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легко распознаются повтор и инверсия; остальные средства заметны тоже, но обычно требуют более внимательного анализа.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оценка для учебных примеров по теме «Экспрессивный синтаксис»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как средство усиления смысла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73325" y="15375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повторяется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может касаться слова, звука, части слова или целой конструкции. В каждом случае он делает фразу более устойчивой в памяти и заметно выделяет ключевую мысль.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106625" y="15375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влияет на эмоции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помогает передать тревогу, радость, настойчивость, удивление или сильное волнение. Благодаря ему речь звучит не нейтрально, а эмоционально и убедительно.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06625" y="34157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часто используется в стихах, прозе, песнях и даже в разговоре. Он помогает создать ритм, подчеркнуть состояние говорящего и сделать фразу запоминающейся.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573325" y="34157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выразительно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или оборот звучит несколько раз, читатель невольно сосредотачивается на них. Так автор усиливает впечатление и показывает, что именно важно в сообщении.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5475" y="1295896"/>
            <a:ext cx="1089900" cy="1089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86156" y="1295896"/>
            <a:ext cx="953663" cy="1089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210567" y="1295896"/>
            <a:ext cx="1226137" cy="1089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Эллипсис: смысл без лишних слов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25025" y="2935478"/>
            <a:ext cx="19908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разговор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Эллипсис убирает слова, которые легко догадаться по смыслу. Из-за этого реплика звучит естественно и быстро, как в настоящем разговоре между людьми.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567562" y="2935478"/>
            <a:ext cx="19908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художественном тексте пропуск слов помогает ускорить темп сцены. Читатель воспринимает ситуацию живо, будто событие происходит прямо сейчас и без лишних объяснений.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828211" y="2935478"/>
            <a:ext cx="19908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без полного предложения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без полного набора слов смысл остаётся ясным, если пропущенное легко восстановить. Именно поэтому эллипсис делает речь краткой, но не бедной по содержанию.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экспрессивную конструкцию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помогает определить приём и его роль в тексте.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Риторический вопрос и обращение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Вопрос, который не ждёт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учительница читает строку: «Кто же этого не знает?» — и сразу видно, что ответ не нужен. Такой вопрос не запрашивает сведения, а подчёркивает уверенность, удивление или возмущение и помогает сделать речь более сильной и запоминающейся.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Слово, адресованное человеку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звучит фраза «Друзья, послушайте», внимание слушателей словно собирается в одной точке. Обращение прямо называет того, к кому обращена речь, поэтому текст становится живым, личным и особенно уместным в разговоре, на уроке или в художественной сцене.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Эмоция в коротком диалоге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риторический вопрос и обращение часто идут рядом: «Мама, ты же знаешь?» или «Ребята, разве это можно забыть?» Эти приёмы помогают передать чувства говорящего, сделать интонацию заметной и показать, что речь обращена к конкретному человеку.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Параллелизм и однородные конструкции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15949" y="1484350"/>
            <a:ext cx="15660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модель фраз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Параллелизм строит несколько предложений или частей предложения по сходному образцу. Благодаря этому речь звучит стройно, а мысли легче сравнивать и запоминать.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83424" y="1484350"/>
            <a:ext cx="15660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 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Повторяющаяся структура создаёт ощущение ритма и внутреннего порядка. Такой приём часто помогает автору перечислить действия, признаки или состояния без лишней тяжеловесности.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014699" y="1484350"/>
            <a:ext cx="15660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перечисления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члены позволяют назвать несколько важных деталей подряд: предметы, качества или действия. Перечисление делает высказывание насыщенным и помогает выделить главное без длинных пояснений.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7245974" y="1484400"/>
            <a:ext cx="15660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встречается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Параллелизм и однородные конструкции особенно заметны в стихах, прозе и публицистике. Они делают текст яснее, выразительнее и удобнее для восприятия на слух.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разные приёмы влияют на восприятие текста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приёмы по-разному меняют впечатление от фразы: одни делают её короче, другие — звучнее и заметнее.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сильный эффект связан с эмоциональностью и выделением главного; ритм и краткость тоже важны, но проявляются мягче.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«Явления экспрессивного синтаксиса»; оценочные значения — для наглядного сравнения.
</a:t>
            </a:r>
            <a:endParaRPr lang="en-US" sz="58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0739" y="1303509"/>
            <a:ext cx="495900" cy="49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1733" y="2179071"/>
            <a:ext cx="433913" cy="49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02939" y="3097984"/>
            <a:ext cx="511500" cy="409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10739" y="3932084"/>
            <a:ext cx="495900" cy="495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Экспрессивный синтаксис в художественном тексте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1178175" y="1303500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Поэтическая звучность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стихотворениях экспрессивные конструкции помогают создать ритм, музыкальность и особую интонацию. Повтор, параллелизм и инверсия делают строку более выразительной и легко запоминающейся.
</a:t>
            </a:r>
            <a:endParaRPr lang="en-US" sz="798" dirty="0"/>
          </a:p>
        </p:txBody>
      </p:sp>
      <p:sp>
        <p:nvSpPr>
          <p:cNvPr id="14" name="Text 3"/>
          <p:cNvSpPr txBox="1"/>
          <p:nvPr/>
        </p:nvSpPr>
        <p:spPr>
          <a:xfrm>
            <a:off x="1178175" y="2179063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речь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прозе парцелляция и эллипсис передают разговорную манеру, паузы и эмоциональные перебои. Читатель слышит не только содержание, но и сам голос персонажа.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1178175" y="305462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к читателю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Обращения помогают писателю сделать текст адресным: герой как будто разговаривает с собеседником, а автор — с читателем. Это усиливает доверие и вовлечённость.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1178175" y="393207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и оценка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синтаксических средств автор показывает радость, тревогу, удивление или сожаление. Даже короткая фраза может передать сильное чувство и отношение к событию.
</a:t>
            </a:r>
            <a:endParaRPr lang="en-US" sz="79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8113" y="1918979"/>
            <a:ext cx="3239400" cy="17292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экспрессивных конструкций в разных речевых ситуациях
</a:t>
            </a:r>
            <a:endParaRPr lang="en-US" sz="1852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942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ситуацию, фразу, приём и его эффект: так легче увидеть, как одна и та же выразительность работает по-разному.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42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приём может по-разному воздействовать на слушателя: усиливать эмоцию, ритм, внимание или чувство обращения.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656575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примеры по теме «Экспрессивный синтаксис»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экспрессивное предложение отличается от нейтрального
</a:t>
            </a:r>
            <a:endParaRPr lang="en-US" sz="2023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73299" y="1643728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сообщение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Нейтральное предложение просто сообщает факт без особого акцента и оценки. Оно звучит ровно и подходит для обычного описания событий или действий.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73299" y="2363681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Эмоция и отношение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Экспрессивное предложение показывает чувство говорящего: радость, удивление, досаду или облегчение. Смысл остаётся тем же, но интонация становится ярче.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73299" y="3083642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 важен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Изменённый порядок слов может выделить нужное слово и сделать фразу более заметной. Иногда именно инверсия помогает услышать главный смысл предложения.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73299" y="3803582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форма сильнее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Повтор, пропуск слов или разрыв фразы меняют темп речи и усиливают впечатление. Поэтому экспрессивное высказывание обычно звучит живее и выразительнее.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создаётся выразительность текста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авторская мысль превращается в сильное впечатление у читателя.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встречаются разные экспрессивные приёмы
</a:t>
            </a:r>
            <a:endParaRPr lang="en-US" sz="2297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короче и ярче текст, тем заметнее в нём синтаксические акценты и необычная форма фразы.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текст и разговорная речь дают больше возможностей для выразительности, а реклама и заголовки чаще используют краткие, броские конструкции.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типичным речевым ситуациям в школьных примерах; данные условные, для сравнения.
</a:t>
            </a:r>
            <a:endParaRPr lang="en-US" sz="68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находить экспрессивные конструкции при анализе текста
</a:t>
            </a:r>
            <a:endParaRPr lang="en-US" sz="2034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7050" y="1382025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необычную форму
</a:t>
            </a:r>
            <a:pPr algn="l" indent="0" marL="0">
              <a:lnSpc>
                <a:spcPct val="115000"/>
              </a:lnSpc>
              <a:buNone/>
            </a:pPr>
            <a:r>
              <a:rPr lang="en-US" sz="5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заметить отклонение от обычной фразы: перестановку слов, короткие отрезки, пропуск членов предложения или повторение.
</a:t>
            </a:r>
            <a:endParaRPr lang="en-US" sz="1187" dirty="0"/>
          </a:p>
        </p:txBody>
      </p:sp>
      <p:sp>
        <p:nvSpPr>
          <p:cNvPr id="10" name="Text 3"/>
          <p:cNvSpPr txBox="1"/>
          <p:nvPr/>
        </p:nvSpPr>
        <p:spPr>
          <a:xfrm>
            <a:off x="867050" y="2297189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Определить приём
</a:t>
            </a:r>
            <a:pPr algn="l" indent="0" marL="0">
              <a:lnSpc>
                <a:spcPct val="115000"/>
              </a:lnSpc>
              <a:buNone/>
            </a:pPr>
            <a:r>
              <a:rPr lang="en-US" sz="5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важно понять, что именно перед нами: инверсия, парцелляция, эллипсис, обращение, риторический вопрос или повтор. Это помогает назвать средство точно.
</a:t>
            </a:r>
            <a:endParaRPr lang="en-US" sz="1075" dirty="0"/>
          </a:p>
        </p:txBody>
      </p:sp>
      <p:sp>
        <p:nvSpPr>
          <p:cNvPr id="11" name="Text 4"/>
          <p:cNvSpPr txBox="1"/>
          <p:nvPr/>
        </p:nvSpPr>
        <p:spPr>
          <a:xfrm>
            <a:off x="867050" y="3212364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Понять роль в тексте
</a:t>
            </a:r>
            <a:pPr algn="l" indent="0" marL="0">
              <a:lnSpc>
                <a:spcPct val="115000"/>
              </a:lnSpc>
              <a:buNone/>
            </a:pPr>
            <a:r>
              <a:rPr lang="en-US" sz="5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следует определить, зачем автор использовал приём: чтобы выделить главное, ускорить темп, передать чувство или сделать речь более разговорной.
</a:t>
            </a:r>
            <a:endParaRPr lang="en-US" sz="1089" dirty="0"/>
          </a:p>
        </p:txBody>
      </p:sp>
      <p:sp>
        <p:nvSpPr>
          <p:cNvPr id="12" name="Text 5"/>
          <p:cNvSpPr txBox="1"/>
          <p:nvPr/>
        </p:nvSpPr>
        <p:spPr>
          <a:xfrm>
            <a:off x="867050" y="4107658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Связать с замыслом
</a:t>
            </a:r>
            <a:pPr algn="l" indent="0" marL="0">
              <a:lnSpc>
                <a:spcPct val="115000"/>
              </a:lnSpc>
              <a:buNone/>
            </a:pPr>
            <a:r>
              <a:rPr lang="en-US" sz="5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шаг — объяснить, как конструкция помогает раскрыть настроение, характер героя или авторскую мысль. Тогда анализ становится полным и осмысленным.
</a:t>
            </a:r>
            <a:endParaRPr lang="en-US" sz="103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Экспрессивный синтаксис помогает речи звучать ярко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Экспрессивные конструкции делают высказывание не только понятным, но и выразительным: они усиливают смысл, задают ритм и передают чувства. Умение замечать их помогает лучше читать, анализировать и говорить.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2026-05-29T08:35:33Z</dcterms:created>
  <dcterms:modified xsi:type="dcterms:W3CDTF">2026-05-29T08:35:33Z</dcterms:modified>
</cp:coreProperties>
</file>