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Пушкин: поэт, который изменил русскую литературу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русский язык литературой мирового уровня.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эпоха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в эпоху больших перемен: после войны 1812 года люди особенно остро говорили о России, свободе и личности. Литература стала способом обсуждать не только красоту, но и важные вопросы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 от слова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родился в Москве 6 июня 1799 года в дворянской семье, где дома часто звучала французская речь и царила атмосфера книжного чтения.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в его детстве сыграла няня Арина Родионовна: через её сказки, песни и живую русскую речь будущий поэт почувствовал богатство народного слова.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знакомство с книгами, домашнее образование и наблюдательность помогли ему очень рано полюбить литературу, рифму и точное выражение мысли.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лицей: школа знаний, дружбы и первых стихов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Пушкин учился с 1811 по 1817 год, получил широкое образование и научился работать со словом серьёзно и свободно. Именно там он начал воспринимать литературу как своё призвание.
</a:t>
            </a:r>
            <a:endParaRPr lang="en-US" sz="895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подарил ему друзей на всю жизнь — Пущина, Дельвига и Кюхельбекера. Ранние стихи Пушкина удивляли точностью, музыкальностью и зрелостью, будто их написал не подросток, а опытный поэт.
</a:t>
            </a:r>
            <a:endParaRPr lang="en-US" sz="887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биография Пушкина тесно связана с его главными произведениями и важными поворотами судьбы.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Пушкина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жизни сразу отражался в творчестве: опыт, место и события становились темами его произведений.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о жизни А. С. Пушкина: 1799–1837, общеизвестные литературоведческие сведения.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ссылка: новые места, новые впечатления, новые темы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1820 года Пушкин оказался на юге России — в Кишинёве, Одессе, на Кавказе и в Крыму. Эти путешествия расширили его кругозор и дали множество ярких впечатлений.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произведениях особенно заметны романтические мотивы: сильная личность, стремление к свободе, любовь и внутренний конфликт человека с обществом и судьбой.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появились «Кавказский пленник», «Бахчисарайский фонтан» и «Цыганы» — тексты, в которых природа и чувства звучат особенно ярко и напряжённо.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Михайловское: время одиночества, чтения и народной основы творчества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1824: приезд в Михайловское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оказался в деревенском уединении и впервые надолго остался без привычного столичного круга. Это заставило его сосредоточиться на чтении, размышлениях и работе.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1824–1825: жизнь рядом с народом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внимательно наблюдал крестьянский быт, слушал речь, песни и рассказы. Этот опыт укрепил его интерес к народной культуре и живому русскому слову.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1825–1826: крупные замыслы и новые главы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были написаны важные главы «Евгения Онегина» и начата работа над «Борисом Годуновым». Уединение стало временем большой творческой зрелости.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Пушкина менялись жанры, но неизменными оставались глубокие темы и яркий язык.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Пушкина и их 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успешно работал в разных жанрах, но в каждом из них говорил о человеке, выборе и времени.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 и общепринятая литературоведческая датировка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Онегин»: главное произведение Пушкина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создавался много лет и стал точным отражением жизни дворянской России 1820-х годов. В нём Пушкин показал повседневность, разговоры, привычки и настроения своего времени.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Онегин, Татьяна и Ленский не просто герои сюжета: через них раскрываются скука, дружба, любовь, одиночество и ошибки, которые меняют человеческую судьбу.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роман стал одной из главных книг русской литературы, потому что в нём соединены точность наблюдения, живая речь и глубокое понимание человеческого характера.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произведению принесла «онегинская строфа» — 14 строк с чёткой системой рифмовки. Она делает текст мелодичным, гибким и легко узнаваемым.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Ларина: сердце, верность и достоинство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мечтательница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любит книги, природу и уединение. Её мир — это тишина, размышления и глубокие чувства, а не светские разговоры. Именно поэтому она кажется особенно искренней и близкой читателю.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невозможно забыть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Татьяны к Онегину стало одним из самых сильных эпизодов русской литературы. В нём слышны смелость, доверие и открытость души, которая не боится сказать правду о своих чувствах.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43679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55839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пушкинских сказок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истоки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опирался на сказочные сюжеты, услышанные в народной среде. Он не просто пересказывал их, а превращал в литературные произведения с ярким авторским голосом и точной композицией.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живой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легко слышится интонация устного рассказа: повторяются строки, звучат припевы и обращения. Благодаря этому текст запоминается и читается почти как рассказ вслух.
</a:t>
            </a:r>
            <a:endParaRPr lang="en-US" sz="705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умел сочетать серьёзный смысл с мягкой иронией. Даже в смешных эпизодах его сказок герои и события выглядят живо, а детали помогают ярко представить каждую сцену.
</a:t>
            </a:r>
            <a:endParaRPr lang="en-US" sz="71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основа сюжетов народная, Пушкин создавал собственный художественный мир. Он делал сказку точной, музыкальной и образной, сохраняя при этом её близость к фольклору.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сказочной формой всегда скрывается важный вывод: добро и справедливость в итоге оказываются сильнее жадности, зависти и обмана. Поэтому сказки понятны детям и интересны взрослым.
</a:t>
            </a:r>
            <a:endParaRPr lang="en-US" sz="6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Пушкин не ограничивался одним видом литературы: он свободно переходил от лирики к прозе и драме, сохраняя узнаваемую ясность и точность.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творчества Пушкина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занимает наибольшую долю, но заметны и другие жанры. Это подтверждает редкую широту таланта и универсальность Пушкина.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основных произведений Пушкина, представленных в школьной программе и на слайдах презентации; данные условно отражают жанровое распределение.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учебы и впечатлений к ясному литературному языку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этапах жизни и творчества А.С. Пушкина, отражённых в презентации.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русская история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«Борисе Годунове» Пушкин показывает не только царскую власть, но и тревожный, сложный выбор человека. История здесь становится живой и драматичной, а не просто набором дат.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«Полтаве» поэт обращается к событию из истории России, связывая его с судьбами людей и государства. Его интересует, как большие исторические перемены отражаются в жизни героев.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особенно ясно видно, что для Пушкина важны честь, долг и совесть. Исторический фон помогает понять характеры персонажей и их нравственный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жизни Пушкина помогают увидеть, как менялись его судьба и творчество.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даты жизни Пушкина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видно, что самые важные этапы жизни Пушкина совпадали с периодами активного творчества и создания главных произведений.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А.С. Пушкина по общепринятым биографическим сведениям.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Пушкин часто зависел от службы и переживал из-за нехватки денег. Это делало его жизнь непростой и усиливало внутреннее напряжение. 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повседневная жизнь поэта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Светское общество и личная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Натальей Гончаровой связал поэта с миром столичного общества. Вокруг него стало больше внимания, а личная жизнь оказалась на виду у многих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умел превращать личные впечатления в художественные образы, поэтому его стихи и проза звучат очень живо и убедительно.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влияло на творчество Пушкина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Лицей, ссылки и фольклор выделяются сильнее всего. Именно они дали Пушкину язык, темы свободы и богатый жизненный опыт.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биографических и литературных факторов, отмеченных в презентации; шкала отражает относительную значимость, а не точные статистические данные.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дуэль на Чёрной речке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живёт в Петербурге, много работает и сталкивается с трудностями службы, денег и общественного внимания.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конфликта с Жоржем Дантесом состоялась дуэль на Чёрной речке. Поэт был тяжело ранен.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1837 года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умер в Петербурге. Его смерть вызвала глубокий отклик и стала трагедией для русской культуры.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1837 года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 остаётся важным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Пушкина легко читать даже современному школьнику: его язык точен, музыкален и понятен. Короткие, выразительные строки помогают быстро увидеть характеры и настроение.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есть темы, которые близки каждому: дружба, любовь, честность, выбор и ответственность. Поэтому Пушкин остаётся интересным не только на уроках литературы.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 образцом литературного русского языка. Его тексты учат чувствовать красоту слова, а цитаты и образы давно вошли в культуру повседневной речи.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начало большого пути русской литературы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личный опыт, историю, народную речь и высокую культуру в ясное и сильное слово. Поэтому его произведения читают, изучают и помнят уже много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2026-05-22T17:32:24Z</dcterms:created>
  <dcterms:modified xsi:type="dcterms:W3CDTF">2026-05-22T17:32:24Z</dcterms:modified>
</cp:coreProperties>
</file>