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что это и зачем он нужен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точно, выразительно о добавочном действии и запятых.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тема в курсе русского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изучают после глагола, причастия и основ синтаксиса. Эта тема помогает понять, как строится добавочное действие, почему оборот выделяется запятыми и как передать последовательность событий без лишних слов.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 и отвечает на вопросы что делая? или что сделав? Оно помогает точнее показать, как разворачивается событие в предложении.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деепричастие всегда связано с глаголом-сказуемым. Оно не становится главным членом предложения, а только уточняет действие: когда оно происходит, как именно или при каких обстоятельствах.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деепричастия можно передать одновременность действий, их последовательность или сопутствующее действие. Поэтому одна короткая конструкция часто заменяет более длинное объяснение.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и устной речи деепричастие делает высказывание компактнее и выразительнее. Оно помогает избежать лишних повторов и лучше показать связь между событиями.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чаще образуются с суффиксами -а, -я: читая, играя, наблюдая. Такие формы обычно обозначают действие, происходящее одновременно с основным.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обычно имеют суффиксы -в, -вши, -ши: прочитав, заметив, уйдя. Они показывают действие, которое произошло раньше основного события.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деепричастия связана с исходным глаголом, поэтому по внешнему виду можно определить, от какой основы оно образовано. Это помогает при разборе и проверке.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перепутать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важно отличать деепричастия от личных форм глагола и причастий. Ошибка в распознавании часто ведёт к неправильному разбору и неверным запятым.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и значение действия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форма деепричастия связана с последовательностью действий.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подсказывает, происходит ли добавочное действие одновременно с главным или предшествует ему.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 — это деепричастие вместе с зависимыми словами. Внутри него могут быть наречия, существительные и местоимения, которые уточняют добавочное действие.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называет дополнительное действие и обычно относится к подлежащему. Он не заменяет сказуемое, а лишь делает сообщение более точным и содержательным.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конструкций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конструкцию легко увидеть в сочетаниях вроде быстро собирая портфель, внимательно слушая учителя, прочитав интересную книгу. Зависимые слова расширяют основное деепричастие и образуют цельный оборот.
</a:t>
            </a:r>
            <a:endParaRPr lang="en-US" sz="14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деепричастный оборот в предложении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разбора на примере предложения «Подойдя к окну, мальчик увидел снег».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деепричастном обороте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деепричастный оборот стоит в начале предложения, после него ставится запятая. Она отделяет добавочное действие от основной части: Услышав звонок, ученик открыл дверь.
</a:t>
            </a:r>
            <a:endParaRPr lang="en-US" sz="1539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внутри предложения, он выделяется запятыми с двух сторон. Так читатель сразу видит границы добавочного действия: Ученик, услышав звонок, открыл дверь.
</a:t>
            </a:r>
            <a:endParaRPr lang="en-US" sz="1539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в конце, перед ним ставится запятая. Она отделяет основное действие от добавочного: Ученик открыл дверь, услышав звонок.
</a:t>
            </a:r>
            <a:endParaRPr lang="en-US" sz="1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употреблении деепричастного оборота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 в спешке: ученик видит форму, но не проверяет, кто выполняет оба действия.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несоответствие между добавочным действием и подлежащим. Остальные ошибки чаще связаны с невнимательностью при письме и разборе.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школьного письма по материалам уроков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согласования действий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действующий субъект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 сказуемое должны относиться к одному и тому же лицу или предмету. Тогда предложение звучит грамотно и понятно для читателя.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Мальчик, читая книгу, уснул оба действия выполняет мальчик. Связь между ними ясна, поэтому конструкция построена верно.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Придя домой, у меня заболела голова деепричастие не связано с подлежащим. Такой вариант нарушает грамматическое правило и требует исправления.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предложения стоит спросить: кто делает оба действия? Если ответ один и тот же, оборот употреблён правильно. Если нет, конструкцию нужно перестроить.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входит в класс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Улыбаясь, девочка вошла в класс и сразу поздоровалась с учителем. В этом предложении добавочное действие передаёт настроение героини и не нарушает связи с главным действием. Оба действия совершает один и тот же человек, поэтому фраза звучит естественно.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заканчивают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Закончив уроки, школьники сложили учебники и пошли домой. Деепричастный оборот показывает, что сначала работа была завершена, а потом началось другое действие. Такая конструкция помогает кратко передать последовательность событий без лишних слов.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у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Услышав звонок, я быстро открыл дверь и увидел курьера. Здесь деепричастный оборот связан с тем же действующим лицом, что и сказуемое. Предложение остаётся ясным, а действия легко представить в правильном порядке.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деепричастный оборот не употребляется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подлежащего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добавочное действие относится не к тому же лицу, что и основное, деепричастный оборот использовать нельзя. Иначе предложение становится грамматически неверным и может исказить смысл.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без действующего лица деепричастный оборот обычно неуместен. В конструкции вроде «Темнеет, и становится холодно» нет того, кто выполняет оба действия, поэтому связь нарушается.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сложная 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предложении слишком много деепричастных оборотов, текст становится тяжёлым для восприятия. Лучше разделить мысль на два простых предложения и сохранить ясность.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границы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 понять, где начинается и заканчивается оборот, возрастает риск ошибки с запятыми. В таких случаях нужно сначала найти деепричастие и зависимые слова, а затем проверить смысл предложения.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и причастный оборот: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две похожие конструкции и правильно определять их значение в предложении.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связан с действием, а причастный — с признаком предмета. Различение по вопросу и связи в предложении помогает избежать ошибок.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деепричастный оборот нужен в речи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позволяет выразить две связанные мысли в одном предложении, не перегружая текст лишними словами. Благодаря этому речь становится более собранной и экономной.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деепричастные обороты помогают показать движение и развитие событий. Читатель легче представляет картину и лучше ощущает темп повествования.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уточнить, как именно произошло действие, в какой последовательности и при каких обстоятельствах. Это делает высказывание более точным и понятным.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публицистических текстах деепричастный оборот помогает соединять мысли без резких переходов. Текст звучит плавнее, а логика изложения становится заметнее.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 одновременность действий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помогает понять, как связаны действия во времени и какой смысловой оттенок получает предложение.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предшествует основному, чаще употребляется деепричастие совершенного вида. Если действия происходят одновременно, обычно используется несовершенный вид.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синтаксического разбора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добавочное действие относится не к подлежащему, а к другому лицу. Тогда предложение звучит неверно и требует перестройки.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нередко забывают выделить оборот запятыми. Из-за этого границы конструкции становятся неясными, а предложение теряет точность.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иногда смешивают с личной формой глагола или с причастием. Чтобы не ошибиться, нужно смотреть на вопрос, значение и связь со сказуемым.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предложении слишком много действий и уточнений, смысл становится тяжёлым для восприятия. Лучше сократить фразу и разделить мысль на несколько частей.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с деепричастием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школьному разбору предложения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разных стилях речи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повседневная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люди чаще выбирают короткие и простые фразы, поэтому деепричастные обороты звучат там реже. Если их и используют, то только тогда, когда нужно быстро и точно связать два действия в одной реплике.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художественный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деепричастный оборот помогает показать движение героя, последовательность событий и настроение сцены. Такая конструкция делает описание более живым, а текст — более выразительным и плавным для чтения.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газета, 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публицистических текстах деепричастные обороты помогают экономно передать мысль и не повторять лишние слова. В официальных текстах их используют осторожнее, чтобы формулировка оставалась максимально ясной и однозначной.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«Деепричастный оборот»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проверить конструкцию и избежать наиболее частых ошибок в письменной речи.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употребление деепричастного оборота зависит от смысла, связи с подлежащим и правильной пунктуации. Эти три шага нужно проверять каждый раз.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 русскому языку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деепричастный оборот без ошибок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помогает точно и кратко передавать добавочное действие, если он связан с тем же действующим лицом, что и сказуемое. Проверяйте основу, смысл и запятые — и предложение станет грамотным.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2026-05-28T17:21:39Z</dcterms:created>
  <dcterms:modified xsi:type="dcterms:W3CDTF">2026-05-28T17:21:39Z</dcterms:modified>
</cp:coreProperties>
</file>