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каркас: ключ к прочности и безопасности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формирует основу и придаёт прочность живым и техногенным объектам.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каркас служил основой жилищ и мостов. В живой природе скелет обеспечивает прочность, а архитектура и техника продолжают применять этот принцип, вдохновляясь природой для инноваций.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в истории и науке: от природы до техники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— это совокупность элементов, которые вместе обеспечивают изделию или организму прочность, форму и устойчивость к внешним воздействиям.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инженерии и строительстве аналогичные принципы применяются для создания надёжных конструкций зданий, машин и разнообразных устройств.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каркас представлен скелетом позвоночных, сосудистыми системами растений и защитным панцирем насекомых, играя важную структурную роль.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каркаса и его основы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в живом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поддерживает форму тела, помогает движению благодаря мышечным креплениям и защищает внутренние органы. Это жизненно важная система для большинства животных.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в технических конструкциях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зданиях и сооружениях каркас обеспечивает устойчивость конструкций и защищает от разрушений, вызванных нагрузками, ветром или землетрясениями, сохраняя целостность.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каркаса в живых организмах и технике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животных внутренний скелет состоит из костей, которые придают прочность и обеспечивают движения тела.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Гидроскелет у некоторых червей — это жидкостный каркас, обеспечивающий форму и движение при помощи давления жидкости.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ракообразные имеют внешний скелет — твёрдый панцирь, защищающий и поддерживающий организм извне.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поддерживающую роль выполняют волокнистые стебли и клеточные стенки с содержанием целлюлозы, придавая устойчивость и гибкость.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каркасных структур в природе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раковина моллюска защищает его тело, выступая в роли наружного каркаса и обеспечивая надёжную защиту в природе.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паука и структура древесного ствола играют роль естественных каркасов, обладающих высокой прочностью при небольшой массе.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и его аналоги в окружающем мире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5769" y="1291100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425" y="1291100"/>
            <a:ext cx="300900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 и их свойства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материал со средней прочностью, широко используемый в строительстве домов и мебели благодаря доступности и удобству обработки.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высокой прочностью и пластичностью, применяется для создания каркасов мостов и зданий, способна выдерживать большие нагрузки.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Стойкий к сжатию материал, используется в сочетании с арматурой для создания мощных и долговечных строительных конструкций.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 коррозионностойкий металл, популярный в транспорте и строительстве благодаря сочетанию прочности и малой массы.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 высокой удельной прочностью, применяемые в авиации и спорте для создания лёгких и прочных каркасных конструкций.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100" y="1394038"/>
            <a:ext cx="438979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материала зависит от баланса прочности, массы и условий эксплуатации.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— учебник физики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основным параметрам: прочность, плотность и области применения различных строительных материалов.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 материалов для каркасов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в архитектуре и строительстве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Каркасные многоэтажные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металлических и железобетонных каркасов позволяет строить высотные дома с большими окнами и просторными помещениями без внутренних колонн.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сооружения и торговые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Каркасные конструкции обеспечивают прочность и устойчивость, позволяя создавать большие залы и открытые пространства, которые важны для комфорта и безопасности посетителей.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автомобилях каркас поддерживает форму кузова и служит защитой для пассажиров при столкновениях, обеспечивая безопасность на дороге.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поездов разрабатывается с учётом лёгкости и прочности, чтобы обеспечить устойчивость и экономию топлива при длительных поездках.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самолётах конструкции из алюминия и композитов минимизируют массу, сохраняя при этом высокую прочность и долговечность для безопасных полётов.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транспорта: машины, поезда, самолёты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процесс от анализа задачи до производства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проектирования каркаса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физики,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композитные материалы обеспечивают высокую прочность при значительно меньшем весе по сравнению с традиционными металлами.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преимущество современных материалов в увеличении прочности каркасов при сохранении их легкости и мобильности.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прочность каркасных материалов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оценка нагрузок приводит к недостаточной прочности каркаса и возможным деформациям при эксплуатации.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опасности при создании каркаса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выбор материала снижает долговечность и устойчивость конструкции к внешним воздействиям.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технологии монтажа вызывает слабые соединения и повышает риск разрушений конструкции.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климатических факторов, таких как влага и перепады температуры, ускоряет износ и коррозию каркаса.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Каркасные конструкции в машинах и зданиях обеспечивают защиту людей, снижая риск травм при авариях и природных бедствиях. Прочный каркас сохраняет целостность и устойчивость конструкции.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поездах и других транспортных средствах каркас минимизирует повреждения, повышая безопасность пассажиров. Такие системы доказали свою эффективность в многочисленных краш-тестах и реальных ситуациях.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как фактор поддержания безопасности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Статические испытания проверяют способность каркаса выдерживать постоянные нагрузки, имитируя реальные условия эксплуатации.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тестирование каркасов в условиях нагрузки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Динамические тесты оценивают реакцию конструкции на удары и вибрации, что важно для транспортных и строительных каркасов.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проверки на устойчивость к коррозии и температурным изменениям продлевают срок службы и надежность изделий.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отчет по авариям,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аварий связано с техническими ошибками, подчеркивая необходимость тщательного проектирования и контроля качества.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профилактика и исправление ошибок на этапах проектирования и монтажа критически важны для безопасности.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разрушений: статистика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прочности каркасных материалов благодаря нанотехнологиям за последние пять лет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журнал материаловедения, 2024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Нанотрубки и 3D-печать значительно улучшают свойства каркасов, делая их прочнее и легче.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Импланты из современных сплавов для долговременного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Суставные эндопротезы и костные пластины из легких, прочных сплавов обеспечивают надежную поддержку и совместимость с организмом. Это повышает качество жизни пациентов после операций.
</a:t>
            </a:r>
            <a:endParaRPr lang="en-US" sz="898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Экзоскелеты для восстановления движения и усиления сил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Робототехнические конструкции помогают людям с нарушениями двигательной функции вернуться к активной жизни. Они облегчают тяжёлую работу и расширяют возможности человека.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в медицине и робототехнике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школьной мебели обеспечивает устойчивость и безопасность при ежедневном использовании детьми.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Каркасы кроватей создают комфорт и долговечность, выдерживая вес и нагрузки в процессе эксплуатации.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инвентарь, например, велосипеды и теннисные ракетки, сочетает легкость и прочность для повышения эффективности тренировок.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и материалов каркасов позволяет создавать удобные и надежные повседневные предметы для дома и спорта.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в бытовых и спортивных предметах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каркаса — основа будущих достижений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каркасных технологий и материалов гарантирует безопасность, комфорт и прогресс в различных сферах жизни, вдохновляя новое поколение исследователей и инженеров.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2026-05-08T02:16:34Z</dcterms:created>
  <dcterms:modified xsi:type="dcterms:W3CDTF">2026-05-08T02:16:34Z</dcterms:modified>
</cp:coreProperties>
</file>