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ситуация в России: главные проблемы, причины и решения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отходы, леса, пожары и климат меняют качество жизни и состояние ресурсов.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экологическая тема важна для курса географии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страна природных контрастов и огромных ресурсов. От того, как используются нефть, газ, уголь, руды и лес, зависят здоровье людей и состояние разных природных зон, а проблемы сильнее проявляются там, где промышленность и транспорт особенно заметны.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51775" y="1728589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экологическая нагрузка в России наиболее высокая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вроде Норильска и Челябинска нагрузку усиливают металлургия и теплоэнергетика. Техногенные выбросы накапливаются, а из-за плотной застройки загрязнения хуже рассеиваются.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Теплоэнергетика и комбинаты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ТЭЦ и крупные производственные площадки дают вклад в загрязнение воздуха пылью и газами. При этом важны режимы работы предприятий и то, как часто меняются погодные условия.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помимо добычи полезных ископаемых важны сложный климат и хрупкость природных комплексов. Даже небольшие нарушения могут долго сохраняться в окружающей среде.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добыча и уязвимость природы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больших агломерациях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и Санкт-Петербурге заметную роль играет автотранспорт. Он увеличивает содержание оксидов азота, угарного газа и мелких частиц, особенно вблизи магистралей.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Нефтепереработка и химия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Омске и ряде других регионов влияет переработка сырья и работа нефтехимических предприятий. Дополнительные риски появляются при неблагоприятных метеоусловиях и при транспортировке грузов.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воздуха в городах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доля автотранспорта особенно заметна: выхлопы содержат оксиды азота, угарный газ и мелкие частицы.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обычно складывается из «местных» источников (транспорт и промышленные объекты) и «внешнего» фактора — дымов от пожаров в отдельные периоды.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качественная схема по основным источникам; точные доли зависят от города и сезона (без привязки к единому числовому набору данных).
</a:t>
            </a:r>
            <a:endParaRPr lang="en-US" sz="8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его последствия для людей и природы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дети, пожилые люди и жители районов рядом с оживлёнными магистралями и промышленными зонами. Регулярное воздействие загрязнённого воздуха влияет не только на здоровье, но и на состояние растений и городской среды.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городов чаще всего встречаются взвешенные частицы, оксиды азота и серы, угарный газ, а также летучие органические соединения. Они ухудшают видимость, способствуют образованию смога и повышают нагрузку на дыхательную систему.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8793" y="1931425"/>
            <a:ext cx="27387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России с наиболее сложной атмосферой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типичные связки «источники загрязнения — характерные вещества — главная проблема». Общий принцип: чем сильнее промышленная нагрузка и хуже условия рассеивания, тем выше экологические риски.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«тяжёлые» ситуации обычно связаны не с одним источником, а с сочетанием нескольких производственных факторов и неблагоприятным рассеиванием загрязнений.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описанным в учебных материалах типичным факторам нагрузки для названных городов.
</a:t>
            </a:r>
            <a:endParaRPr lang="en-US" sz="9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особому вниманию относятся бассейны Волги, Оби, Енисея и Амура, а также районы вокруг Байкала. Здесь решающими становятся контроль сбросов и охрана береговых территорий.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России и основные угрозы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России много поверхностных вод — рек, озёр и водохранилищ, но их качество может ухудшаться из‑за загрязнённых стоков. Важны не только промышленные, но и коммунальные сбросы.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Угрозу усиливают сельскохозяйственные удобрения: избыток питательных веществ попадает в водоёмы и меняет состав воды. Также вред дают нефтепродукты и мусор, попадающий на берега.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загрязнение воды приводит к экологическим последствиям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логика воздействия разных типов стоков на водную экосистему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переработки приводит к переполнению свалок. Отсюда возникают загрязнение почв и подземных вод, неприятные запахи и пожароопасные участки, особенно при нарушениях режима обращения с отходами.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Твёрдые отходы и проблема свалок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ежегодно образуются десятки миллионов тонн твёрдых коммунальных отходов. Значительная часть мусора остаётся неотсортированной и попадает на полигоны, где условия хранения не всегда предотвращают загрязнение окружающей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попадают отходы в России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 захоронение, а переработка обычно занимает меньшую часть. Материалы вроде бумаги, стекла и металла перерабатываются легче при наличии сортировки.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простой: чтобы уменьшать нагрузку на полигоны, нужно увеличивать долю сортировки и переработки. Органические отходы эффективнее направлять на компостирование там, где есть соответствующая инфраструктура.
</a:t>
            </a:r>
            <a:endParaRPr lang="en-US" sz="1225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иллюстрация структуры обращения с отходами; точные процентные значения зависят от года и региона (единый официальный набор для всех городов в этой задаче не задан).
</a:t>
            </a:r>
            <a:endParaRPr lang="en-US" sz="72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России: значение и экологические угрозы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покрывают огромные площади страны и поддерживают природный баланс: помогают удерживать влагу, защищают почвы от разрушения и служат домом для многих видов животных и растений.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лесов влияют вырубки, лесные пожары, размножение вредителей и загрязнение воздуха. Ухудшение чаще начинается с отдельных очагов, но затем затрагивает большие территории.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периоды пожаров приходятся на весну и лето: сухая погода и сильный ветер ускоряют распространение огня. Скорость продвижения пожара резко растёт при смене направления ветра.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уничтожают места обитания животных и снижают способность лесов поглощать углекислый газ. После выгорания почва дольше восстанавливается, а экосистема теряет устойчивость.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Арктика, Север и таяние многолетней мерзлоты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в Арктике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северных районах России потепление идёт быстрее, чем во многих других частях страны. Это постепенно меняет природные условия: влажность, сезонность и устойчивость грунтов.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583613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многолетней мерзлоты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583675" y="3360444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начинает оттаивать, грунт теряет прочность. В результате меняются основания почвы, а инженерные конструкции хуже выдерживают нагрузку.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инфраструктуры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разрушает дороги, дома, взлётные полосы и трубопроводы. Для районов Крайнего Севера это особенно критично, потому что транспорт зависит от стабильности грунтов.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в жизни посёлков и животных тундры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Изменяются условия жизни северных посёлков и среда обитания животных тундры. Резкие перемены затрагивают питание, перемещения и места размножения некоторых видов.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изменение климата усиливает экологические риски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раннее исчезновение снега влияет на влажность почв и режим рек: в одни периоды воды становится меньше, а в другие — больше, что ухудшает условия для природы и хозяйства.
</a:t>
            </a:r>
            <a:endParaRPr lang="en-US" sz="1313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растёт температура и увеличивается число пожароопасных дней, вероятность лесных пожаров повышается. Одновременно меняется водный режим, усиливая риск засух и летнего дефицита влаги.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 обобщённому описанию факторов риска; точные численные данные в источнике не указаны.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88155"/>
            <a:ext cx="493200" cy="43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42425" y="1760755"/>
            <a:ext cx="2466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950" y="17607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64354"/>
            <a:ext cx="493200" cy="43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84925" y="3336954"/>
            <a:ext cx="3699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меры по улучшению экологической ситуации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Фильтры и очистные сооружения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устанавливаются современные фильтры и очистные сооружения, чтобы снижать выбросы в воздух и загрязнение воды. Это уменьшает количество вредных примесей в промышленных районах.
</a:t>
            </a:r>
            <a:endParaRPr lang="en-US" sz="896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выбросами и сбросами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контроль за выбросами, сбросами и соблюдением норм. Регулярные проверки помогают выявлять превышения и быстрее устранять причины загрязнения на разных этапах работы предприятий.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лесов и снижение рисков пожаров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программ поддерживаются меры по защите лесов: профилактика, реагирование на возгорания и восстановление повреждённых территорий. Это снижает ущерб экосистемам и выбросы от горения.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городского транспорта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обновляют общественный транспорт, чтобы сократить часть выхлопов и улучшить качество воздуха. Дополнительный эффект дают более регулярные маршруты и контроль технического состояния.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полигонов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внимание уделяется состоянию полигонов: контролируется хранение отходов и предотвращаются утечки. При необходимости проводится рекультивация загрязнённых территорий для снижения рисков.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513" y="1931425"/>
            <a:ext cx="332867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помогают снизить экологическую нагрузку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меры, которые напрямую уменьшают загрязнение или количество отходов: от снижения выбросов на производстве до ответственного поведения жителей и восстановления природных территорий.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усиливается, когда технологии дополняются контролем и поведением людей: тогда снижается загрязнение, уменьшается объём отходов и быстрее восстанавливаются нарушенные территории.
</a:t>
            </a:r>
            <a:endParaRPr lang="en-US" sz="1313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положения из описания мер; точные статистические данные не приведены.
</a:t>
            </a:r>
            <a:endParaRPr lang="en-US" sz="9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делать школьники и семьи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сортировка бумаги, пластика, стекла и металла и сдача батареек в специальные пункты. Ещё важнее участие в школьных экологических акциях, уборке территории и посадке деревьев, чтобы закрепить привычки.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помогают уменьшать объём мусора и сокращать расход ресурсов. Экономия воды и электроэнергии, отказ от одноразовых пакетов и посуды, а также продуманное использование вещей уменьшают нагрузку на город.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проблемы к улучшению: как город снижает экологическую нагрузку
</a:t>
            </a:r>
            <a:endParaRPr lang="en-US" sz="2263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основе описанного подхода: от измерений к причинам загрязнения и затем к модернизации и контролю.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10925"/>
            <a:ext cx="79635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3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положительных изменений в российских регионах
</a:t>
            </a:r>
            <a:endParaRPr lang="en-US" sz="2023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1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инфраструктуры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211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ряде регионов реконструируют очистные сооружения и закрывают старые свалки. Это уменьшает нагрузку на почвы и водоёмы, а также снижает риски для жителей рядом с загрязнёнными зонами.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20100" y="3257800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совместных действий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20100" y="3872975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власти, бизнес и жители действуют вместе, улучшение становится заметнее быстрее. Обычно одновременно меняются показатели по воздуху, воде и обращению с отходами.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2966250" y="1334799"/>
            <a:ext cx="32115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«зелёных» практик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2966250" y="1949974"/>
            <a:ext cx="3211500" cy="84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Расширяется раздельный сбор и появляются новые маршруты общественного транспорта. В городах это помогает сократить объём смешанных отходов и снизить долю выбросов, связанных с поездками.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об экологической ситуации в России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ситуация в России неодинакова: в одних районах природная нагрузка ниже, а в промышленных центрах проблемы ощущаются сильнее. Поэтому решения должны учитывать местные особенности и источники загрязнения.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Улучшение возможно при модернизации промышленности, развитии переработки, защите лесов и водных ресурсов. Важны и ответственные действия населения и предприятий, чтобы меры работали на практике.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вызовы связаны с загрязнением воздуха, воды и почв, накоплением отходов, лесными пожарами и климатическими изменениями. Эти процессы взаимно усиливают риски для природы и здоровья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России и будущее страны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ситуация влияет на здоровье людей, качество жизни, состояние природных богатств и устойчивость хозяйства. Для России ключевы чистый воздух, охрана рек и озёр, сокращение отходов и защита лесов, а также адаптация к климату.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2026-05-11T21:21:56Z</dcterms:created>
  <dcterms:modified xsi:type="dcterms:W3CDTF">2026-05-11T21:21:56Z</dcterms:modified>
</cp:coreProperties>
</file>