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речи, которые помогают говорить точно, ярко и понятно.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и имя прилагательное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важно знать в 3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 и явления, а прилагательные уточняют их признаки. Вместе они помогают строить точные словосочетания, правильно писать окончания и увереннее разбирать предложения.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существительное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предмет. Это может быть не только вещь, но и человек, животное, место, событие или явление природы.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относятся слова ученик, кот, книга, Москва, дождь, радость. Они помогают назвать всё, о чём можно сказать что-то важное.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отвечают на вопросы кто? и что? Эти вопросы подсказывают, что перед нами слово, которое называет предмет 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вокруг нас каждый день
</a:t>
            </a:r>
            <a:endParaRPr lang="en-US" sz="3016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и в рюкзаке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открывает рюкзак, достаёт тетрадь, пенал и учебник. На парте лежат ручка и линейка, а рядом стоит стакан с карандашами. Все эти слова — существительные, потому что они называют предметы, которые легко увидеть и назвать.
</a:t>
            </a:r>
            <a:endParaRPr lang="en-US" sz="166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и во дворе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нас окружают мама, стол, окно, кот и чашка. Во дворе можно заметить щенка, дерево, траву и дорожку. Существительные помогают назвать и людей, и животных, и знакомые места, поэтому без них не обходится ни один рассказ.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встречаются волшебник, замок и река, а в природе — лес, ветер, дождь и радуга. Такие слова делают историю живой и понятной. Существительные встречаются почти в каждом предложении, даже если мы их не сразу замечаем.
</a:t>
            </a:r>
            <a:endParaRPr lang="en-US" sz="166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помогают быстро узнать имя существительное: кто? и что?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начальной школы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один из этих вопросов, перед вами, скорее всего, существительное. Это простой способ не запутаться и найти главное слово в предложении.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предмета. Оно помогает понять, какой предмет по цвету, размеру, форме, вкусу или настроению.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прилагательным относятся слова красный, большой, круглый, сладкий, добрый, весёлый. Они делают описание точнее и интереснее.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отвечают на вопросы какой? какая? какое? какие? Эти вопросы помогают быстро узнать слово-признак в тексте.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могут называть прилагательные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рассказывать о цвете, размере и внешнем виде предмета. Поэтому с их помощью мяч становится синим, дом — высоким, а котёнок — маленьким и особенно милым.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передают вкус, настроение и даже впечатление от предмета. Сладкое яблоко, радостный день, тихий вечер — без таких слов речь была бы куда скучнее.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относится к существительному и стоит рядом с ним или рядом по смыслу. Оно уточняет, какой именно предмет имеется в виду.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связано с существительным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женского рода, прилагательное меняет форму: красивая девочка, весёлая песня, тёплая варежка. Слова словно подбирают друг другу подходящую одежду.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среднего рода, форма прилагательного тоже меняется: большое окно, синее море, доброе сердце. Так речь звучит правильно и аккуратно.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много, прилагательное тоже становится во множественном числе: красивые девочки, большие окна, яркие цветы. Слова в паре работают дружно, как команда.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00" y="26705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у существительных и прилагательных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мяч, ветер — это слова мужского рода. Прилагательное подстраивается под них: высокий дом, зелёный мяч, свежий ветер.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река, берёза — слова женского рода. Поэтому мы говорим: интересная книга, широкая река, белая берёза.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море, облако — слова среднего рода. Прилагательные тоже меняются: светлое окно, синее море, пушистое облако.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один предмет: ручка, дерево, ребёнок. Прилагательное тоже стоит в форме единственного числа: красная ручка, зелёное дерево.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много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становится больше, слово меняется: ручки, деревья, дети. Прилагательное тоже переходит во множественное число: красные ручки, зелёные деревья.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слова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 прилагательное меняются дружно, чтобы предложение звучало правильно. Такая пара помогает сразу понять, о чём идёт речь и сколько предметов названо.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Окончания-подсказки у слов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Окончание у прилагательного меняется не случайно: оно подстраивается под существительное. Поэтому в паре «лесной зверь» и «лесная тропинка» слова звучат по-разному.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 окончанию можно заметить род и число. Если предметов несколько, форма тоже меняется: лесные звери, лесные тропинки, лесные озёра.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а прилагательное уточняет его качество. Вместе они помогают сразу понять, о чём идёт речь, и делают описание аккуратным и ясным.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шарф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словосочетании признак помогает представить обстановку. Слово-признак отвечает на вопрос какой? и делает речь точнее, чем одно только название предмета.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класс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 образуют маленькую смысловую пару. Прилагательное показывает цвет или другой признак, а существительное называет предмет, поэтому выражение легко запомнить и красиво произнести.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берёза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Словосочетание: предмет и его признак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найди слово, которое называет предмет, человека или явление. Оно отвечает на вопросы кто? или что? и служит главным ориентиром в паре слов.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задай к нему вопрос какой? какая? какое? какие? Если вопрос подходит, перед тобой прилагательное, которое называет признак предмета.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Посмотри, стоят ли слова рядом в предложении. Часто они образуют устойчивую пару: интересная книга, маленький котёнок, белые облака.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Проверь, не меняется ли форма прилагательного вместе с существительным. Если меняется, значит, слова связаны по смыслу и по грамматике.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прилагательное рядом с существительным
</a:t>
            </a:r>
            <a:endParaRPr lang="en-US" sz="24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сказках и в обычной жизни
</a:t>
            </a:r>
            <a:endParaRPr lang="en-US" sz="3059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эти слова нужны для точности. Новый портфель, солнечная погода, хорошее настроение — и ответ звучит ясно, живо и по-настоящему.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прилагательные помогают сразу увидеть героя или место действия. Храбрый мальчик, быстрый ручей, серебристый иней — и воображение уже работает вовсю.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Прилагательное должно совпадать с существительным по роду. Нельзя говорить «красивый девочка»; правильно: «красивая девочка».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правильные формы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неверный вопрос. Существительное отвечает на кто? что?, а прилагательное — на какой? какая? какое? какие?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Полезно вслух проверить пару слов. Если форма звучит странно, значит, где-то нарушено согласование или выбран не тот вопрос.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Внимательная проверка помогает быстро исправить ошибку и написать словосочетание так, как нужно в русском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Чтобы запомнить связь слов, полезно составлять короткие пары: кот — пушистый, солнце — яркое, дорога — длинная. Они легко читаются и сразу понятны.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примеры можно рисовать и подписывать. Когда рядом есть один предмет и одно слово-признак, запоминать правило становится проще и даже немного веселее.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речи нужны в паре: одна называет предмет, другая уточняет его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них предложение становится беднее и менее точным. Вместе они помогают говорить ясно, красиво и по делу.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Имя существительное называет предмет, человека, животное, место или явление. Оно отвечает на вопросы кто? и что?, поэтому без него нельзя обойтись.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Имя прилагательное называет признак предмета. Оно помогает увидеть цвет, размер, вкус, настроение и другие особенности, делая речь точнее и ярче.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Эти слова часто работают вместе, согласуются по роду и числу и помогают строить грамотные предложения без лишних ошибок.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 для запоминания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представить полосатого тигра, который идёт уверенно и спокойно. Слово «тигр» называет животное, а «смелый» показывает его характер. Вместе они создают яркий образ, который сразу хочется описать ещё подробнее.
</a:t>
            </a:r>
            <a:endParaRPr lang="en-US" sz="979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тигр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капли падают с крыши, и уже чувствуется весна. Существительное называет явление природы, а прилагательное подсказывает время года и настроение. Такое словосочетание звучит живо и помогает увидеть картину почти как в окне.
</a:t>
            </a:r>
            <a:endParaRPr lang="en-US" sz="924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капель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десерт в рожке или в стаканчике сразу вызывает улыбку. Слово «мороженое» называет предмет, а «вкусное» добавляет приятный признак. Благодаря такой паре речь становится точной, а картинка — очень аппетитной.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Вкусное мороженое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примерах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речи — одна дружная команда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предмет, а имя прилагательное помогает увидеть его особенности. Вместе они делают речь точной, красивой и понятной, как настоящая команда друзей.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2026-05-22T01:20:30Z</dcterms:created>
  <dcterms:modified xsi:type="dcterms:W3CDTF">2026-05-22T01:20:30Z</dcterms:modified>
</cp:coreProperties>
</file>