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треугольнике сумма трёх внутренних углов равна 180° — это база геометрии 7 класса.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свойство важно в геометрии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два угла треугольника, можно быстро найти третий без сложных измерений. Правило помогает в задачах на построение, черчение и проверку решений, а дальше пригодится при изучении четырёхугольников и многоугольников.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угла, третий находится как 180° минус их сумма. Например: 50° + 60° + 70° = 180°.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школьной геометрии (тема 7 класса)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сумма внутренних углов всегда равна развернутому углу.
</a:t>
            </a:r>
            <a:endParaRPr lang="en-US" sz="19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сумма углов равна развернутому углу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схемы в том, что внешняя и внутренняя части выстраиваются на одной линии. Значит, сумма трёх внутренних углов совпадает с величиной развернутого угла: 180°.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продолжить одну сторону треугольника, получается развернутый угол 180°. Два внутренних угла треугольника «встают» рядом с внешним углом так, что вместе они дают прямую.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параллельную прямую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опирается на равенство накрест лежащих углов и факт, что углы на прямой дают 180°.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треугольников с разными углами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наборе углы распределены по-разному, поэтому треугольники выглядят неодинаково. Но итоговая сумма трёх внутренних углов остаётся прежней — 180°.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внутренних углов не зависит от формы, то правило работает для любого треугольника, а не только для «особых» видов. Это облегчает и поиск угла, и проверку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геометрии, составлены как демонстрация правила (без внешних измерений)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на числовых 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известным углам находим третий и проверяем, что сумма всегда равна 180°.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известных углов дают разные третьи углы, но сумма трёх всегда получается 180°. Значит, правило применяется универсально.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для отработки правила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и равнобедренный треугольники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Равносторонний: все углы по 60°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треугольник равносторонний, его углы равны. Тогда каждый угол равен 180° / 3, то есть 60°. Это помогает находить углы без лишних шагов.
</a:t>
            </a:r>
            <a:endParaRPr lang="en-US" sz="793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Равнобедренный: два равных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два угла равны, а третий находят как 180° минус сумма двух равных. Такой подход ускоряет решения и удобно проверяет симметрию.
</a:t>
            </a:r>
            <a:endParaRPr lang="en-US" sz="750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находите углы, полезно сразу проверить итог по 180°. Для равнобедренных и равносторонних треугольников это особенно удобно: достаточно убедиться, что найденный угол складывается в 180° с двумя равными.
</a:t>
            </a:r>
            <a:endParaRPr lang="en-US" sz="6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Остроугольные, прямоугольные и тупоугольные треугольники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и тупоугольный 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равен 90°, треугольник прямоугольный. Если один угол больше 90°, треугольник тупоугольный. Несмотря на различия, сумма внутренних углов всегда равна 180°.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треугольник — это треугольник, у которого все три угла меньше 90°. Его форма «собрана», но правило суммы внутренних углов остаётся тем же: 180°.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треугольника при одной и той же сумме углов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разные по виду треугольники: почти равносторонний, вытянутый и прямоугольный. У всех них разные углы, но сумма внутренних всё равно 180°.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 ключевую идею: свойство суммы углов — не про форму, а про структуру треугольника. Поэтому расчёты можно делать независимо от того, как он выглядит.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демонстрация правила (схемы треугольников с одинаковой суммой углов)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неизвестный угол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два (или три) известных внутренних угла треугольника и сложите их градусные меры. Делайте это аккуратно, чтобы не перепутать, какие углы указаны на рисунке.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используйте правило суммы: третий угол равен 180° минус сумма известных углов. Так вы находите нужное значение без повторных измерений и лишних действий.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углы равны 35° и 75°, их сумма 110°. Тогда третий угол равен 180° − 110° = 70°. Этот шаг помогает в большинстве школьных задач по 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511817"/>
            <a:ext cx="3971100" cy="21198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распространённые ошибки, из-за которых ответ получается неверным, а также как проверять решение, не выходя за рамки правила про внутренние углы треугольника.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правило 180° относится строго к внутренним углам треугольника. Любое смешивание с внешними углами или перенос на другие фигуры почти всегда ведёт к ошибке.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в 7 классе, разбор типовых решений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связать внешний угол с внутренними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смежности внешнего и внутреннего угла (сумма 180°) и на выражении внешнего угла через два несмежных внутренних.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 проверка с транспортиром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измерение выполнено на бумаге, возможны небольшие неточности. Тогда сумма может отличаться от 180° примерно на 1–2°. Такое расхождение обычно считается допустимым и служит подсказкой проверить аккуратность установки транспортира.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транспортиром измеряют три внутренних угла треугольника и выписывают их градусы в тетрадь. Затем складывают полученные значения и сравнивают сумму с 180°. Важно измерять по внутренним линиям треугольника, а не по продолжениям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нескольких задачах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пары известных углов вычисляют третий угол как 180° минус их сумма. Полученные значения совпадают для всех примеров, подтверждая общее правило.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примерам видно: сколько бы ни менялись формы треугольников, сумма внутренних углов остаётся 180°, а значит, правило работает стабильно и в разных числовых наборах.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школьным задачам (пары углов взяты из условия слайда)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097" y="1200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 правило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конструирование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деталей важно быстро проверять правильность углов. Если сумма внутренних углов треугольника не равна 180°, значит, в рисунке допущена ошибка или неверно выбран масштаб.
</a:t>
            </a:r>
            <a:endParaRPr lang="en-US" sz="852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планировки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встречаются в стропильных системах и каркасах. Зная сумму углов, проще контролировать соответствие размеров и выверять схему по чертежу.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составлении схем местности используют треугольники для расчётов направлений и расстояний. Проверка по 180° помогает обнаружить логические несоответствия в вычислениях.
</a:t>
            </a:r>
            <a:endParaRPr lang="en-US" sz="861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моделировании форм и построении сеток часто используют треугольные фрагменты. Правило суммы углов помогает контролировать корректность геометрии и устойчивость формы.
</a:t>
            </a:r>
            <a:endParaRPr lang="en-US" sz="889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 основным формулам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ключевые записи, нужные для большинства задач 7 класса: поиск неизвестного угла и связи внутреннего и внешнего угла.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правила покрывают типовые действия: найти угол, проверить результат и понять, как внешний угол связан с внутренними.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класса, справочные формулы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на типовых задачах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третий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задачи на нахождение третьего угла: складывают известные внутренние углы и вычитают их сумму из 180°. Важно указывать найденный угол в градусах.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вид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остроугольный, прямоугольный или тупоугольный треугольник, опираясь на величины углов. Здесь легко ошибиться, если перепутать внутренние и внешние углы.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проверка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правильность чертежа: измеряют углы транспортиром или сверяют вычисления по сумме 180°. При измерении учитывают, что на бумаге возможны небольшие отклонения.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 мини-образы для закрепления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 внутри треугольника как «замок»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треугольник, у которого углы меняются, но внутри всегда есть одна и та же «граница» — сумма 180°. Можно мысленно сдвигать стороны, и сумма не разрушится. Это похоже на правило, которое удерживает фигуру в равновесии.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треугольники — один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Остроконечный, вытянутый, почти равносторонний — они выглядят по-разному, но внутренние углы складываются одинаково. Даже когда кажется, что форма «другая», математика сохраняет порядок. Поэтому правило удобно для быстрой проверки вычислений.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как детектив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находите угол, полезно сразу проверить себя: сложите два известных и сравните с 180°. Такой подход работает как расследование — ищет несоответствия в записи или измерении. Так проще заметить ошибку ещё до ответа.
</a:t>
            </a:r>
            <a:endParaRPr lang="en-US" sz="8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углов треугольника — главный ориентир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любого треугольника равна 180°. Это правило помогает находить неизвестные углы, проверять чертежи и решать задачи на разные виды треугольников, связывая измерения и логику доказательства в 7 классе.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2026-05-13T07:39:21Z</dcterms:created>
  <dcterms:modified xsi:type="dcterms:W3CDTF">2026-05-13T07:39:21Z</dcterms:modified>
</cp:coreProperties>
</file>