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«Васюткино озеро»: история смелости и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Приключение, которое учит не сдаваться и взрослеть.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и его рассказ о тайге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писал о Сибири, труде и сильном характере. «Васюткино озеро» показывает, как природа проверяет человека и помогает ему стать взрослее.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61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16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разворачиваются события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лес становится главным пространством рассказа. Он красив, богат дарами природы, но в нём легко потерять дорогу и оказаться один на один с опасностью.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тайга полна ягод, грибов и кедровых орехов. Именно из-за этого изобилия Васютка уходит дальше, чем рассчитывал, и попадает в трудную ситуацию.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связана с жизнью рыбаков и служит важной ориентирной линией. Для Васютки и его семьи Енисей — не просто место, а часть повседневного труда.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тропы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берега, тропинки и переходы помогают героям ориентироваться в пространстве. Но стоит потерять одну деталь, и привычная местность становится чужой.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появляется как важная находка в огромном лесу. Оно соединяет опасность, спасение и открытие, меняя значение всей истории для героя и его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Васютка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— тринадцатилетний сын рыбака, который живёт в таёжном посёлке и с детства привыкает к труду, строгим правилам и уважению к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наблюдателен и любознателен: замечает детали леса, помнит советы взрослых и старается быть полезным. Эти качества помогают ему не растеряться в трудный момент.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характере мальчика особенно важны смелость и самостоятельность. Даже оказавшись в опасности, он ищет выход, а не ждёт, что всё решится само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увидеть, как в семье и труде формируется характер Васютки.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семью и окружение показано, как мальчик учится ответственности и самостоятельности.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П. Астафьева «Васюткино озеро»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Васютка выбирался из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героя в рассказе В. П. Астафьева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Васютка заблудился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увлёкся сбором кедровых орехов и не заметил, как ушёл далеко от знакомого места. Обычное дело неожиданно превратилось в испытание.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недооценил расстояние и размеры тайги. Там, где рядом с домом всё кажется привычным, огромный лес быстро сбивает ориентиры.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смелым и опытным для своего возраста, но даже опыт не заменяет внимательности. Ошибка показала, что в лесу нельзя отвлекаться ни на минуту.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этой ошибки начинается важный урок. Герой понимает, что ответственность нужна не меньше, чем сила и смелость.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 рассказе выглядит живой и богатой. В ней есть деревья, мхи, вода и следы зверей. Всё это создаёт ощущение простора и настоящей сибирской природы.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как испытание человека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та же тайга может стать суровой. Ночью она пугает одиночеством, холодом и неизвестностью. Поэтому человек должен знать её законы и относиться к ней с уважением.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66417"/>
            <a:ext cx="309900" cy="275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66417"/>
            <a:ext cx="309900" cy="275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91212" y="3032075"/>
            <a:ext cx="297000" cy="29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Васютка спасал себя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ясную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не поддаётся панике и старается оценивать ситуацию спокойно. Это помогает ему не тратить силы впустую и принимать решения по порядку.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помнит, что рядом с водой чаще можно выйти к людям. Поэтому герой выбирает направление не случайно, а по таёжным приметам и логике.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Ориентируется по приметам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внимательно смотрит на берега, деревья и движение в лесу. Такие детали становятся для него подсказками, когда знакомая тропа уже потеряна.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выбирает место для ночёвки и не делает лишних движений. Он понимает, что в тайге выносливость так же важна, как и смелость.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Прислушивается к лесу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шорохи и звуки воды помогают герою чувствовать пространство вокруг. Наблюдательность становится для него частью спасения.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озеро стало важной находкой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помогло Васютке выбраться к людям и стало первой большой удачей, добытой не случайно, а благодаря внимательности и умению замечать детали.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это не только спасение, но и открытие. Он видит то, чего раньше не замечали другие, и впервые чувствует ценность собственного наблюдения.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озеро имеет значение и для семьи. Оно может принести пользу рыбакам, а значит, личная находка превращается в общее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Васютки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героя меняются вместе с каждым новым шагом в тайге и показывают, как страх уступает место собранности.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Васютка действует, тем увереннее он становится; именно действия возвращают ему надежду и ведут к спасению.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Астафьев, «Васюткино озеро»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наблюдательность и знание природы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вспоминает советы взрослых и не теряет самообладания. Память помогает ему не поддаться страху и выстроить первые, самые важные шаги к спасению.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внимательно смотрит на деревья, берег и направление движения. Наблюдательность помогает замечать подсказки тайги, которые другой человек мог бы не увидеть.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жизни в лесу становится для героя не менее важным, чем сила. Он понимает, что знание природных примет и осторожность способны сохранить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события рассказа последовательно ведут героя от ошибки к взрослению.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не просто продвигает сюжет, а укрепляет Васютку, делая его внимательнее, решительнее и взрослее.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Астафьев, «Васюткино озеро»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Васютки и воспитание характера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и опытный рыбак учит сына дисциплине, труду и ответственности. Его сдержанность показывает, что в тайге особенно ценятся точность, порядок и умение отвечать за свои поступки.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создаёт для Васютки атмосферу заботы и домашнего тепла. Благодаря ей мальчик чувствует поддержку семьи, которая помогает ему вырасти добрым и внимательным к близким.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Васютка учится уважать труд взрослых и понимать цену осторожности. Семья формирует в нём привычку действовать обдуманно и не бояться трудных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построения рассказа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соединяет точные наблюдения за природой с напряжённым приключенческим сюжетом. Благодаря конкретным деталям читатель легко представляет лес, реку, ночёвку и путь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прост и ясен, но при этом выразителен. Короткие, точные фразы создают ощущение реальности, а образные описания делают тайгу живой и запоминающейся.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текста усиливает переживание: спокойное начало сменяется опасностью, а затем — надеждой и облегчением. Так история становится и захватывающей, и поучительной.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человеку выжить в тайге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эти качества проявляются не по отдельности, а как единая система действий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становится возможным, когда знания превращаются в спокойные и последовательные поступки.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Астафьев, «Васюткино озеро»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изучают в 5 классе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близок школьникам по возрасту, а его поступки понятны и жизненны. На его примере легко обсудить самостоятельность, ответственность и умение принимать решения.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просто и увлекательно: есть опасность, поиск выхода и спасение. Это помогает детям следить за развитием событий и видеть, как характер раскрывается через поступки.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даёт ясный нравственный вывод: ошибка может стать уроком, если человек умеет делать выводы. Поэтому произведение учит внимательности, смелости и уважению к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стать началом взросления, если человек не сдаётся и умеет учиться на своём опыте.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Всю историю можно свести к одному важному выводу: трудность проверяет характер и помогает стать сильнее.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Астафьев, «Васюткино озеро»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 в рассказе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природные и человеческие образы раскрывают путь Васютки к взрослению.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людей помогают показать, что взросление происходит через испытание, наблюдательность и благодарность за помощь.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Астафьев, «Васюткино озеро»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«Васюткино озеро»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Виктора Астафьева показывает, что внимательность, спокойствие и знание природы помогают выбраться из трудной ситуации. Ошибка Васютки становится началом его взросления и внутренней силы.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2026-05-17T18:27:13Z</dcterms:created>
  <dcterms:modified xsi:type="dcterms:W3CDTF">2026-05-17T18:27:13Z</dcterms:modified>
</cp:coreProperties>
</file>