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jpe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М. Ю. Лермонтова «Тучи»: тема, настроение, смысл
</a:t>
            </a:r>
            <a:endParaRPr lang="en-US" sz="3424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свободе, изгнании и одиночестве через образ вечных странников.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в ссылке: откуда рождается образ туч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создано в 1840 году, когда поэт был в ссылке на Кавказе. Личный опыт разлуки, дороги и внутренней несвободы помог Лермонтову превратить природу в образ человеческой судьбы.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«тучи» в стихотворении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Тучи показаны не как обычное явление природы, а как живые странники, которым свойственны движение, независимость и постоянный путь.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разговаривает с ними как с собеседниками, поэтому образ становится близким человеку и помогает почувствовать одиночество лирического героя.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тучах соединяются лёгкость, вечное движение и отсутствие дома — именно это раскрывает мысль о несвободной человеческой судьбе.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неба и дороги в стихотворении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в стихотворении связано с высотой и бесконечным движением: тучи плывут по нему, не задерживаясь, и создают ощущение дальнего пути.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«по небу полуночи» и «мчитесь вы, будто как я же, изгнанники» усиливают мотив странствия и подчёркивают внутреннюю отдалённость героя.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300423"/>
            <a:ext cx="440100" cy="352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84300"/>
            <a:ext cx="440100" cy="35208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64740"/>
            <a:ext cx="440100" cy="391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одиночества и изгнания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тучам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туч становится зеркалом судьбы героя: они тоже движутся без остановки и не принадлежат ни одному месту.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Духовное одиночество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здесь не бытовое, а внутреннее: герой чувствует себя чужим среди людей и ищет понимание в природе.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изгнанника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ощущает себя человеком, которого вынудили уйти из привычного мира, и потому особенно остро переживает разлуку.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Утраченный дом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звучит тоска по родной среде, где было бы возможно спокойствие, но теперь она кажется недостижимой.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туч и лирического героя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природный образ раскрывает состояние человека.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туч и героя помогает понять главную мысль: внешняя свобода природы контрастирует с внутренней несвободой человека.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М. Ю. Лермонтова «Тучи»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стихотворении
</a:t>
            </a:r>
            <a:endParaRPr lang="en-US" sz="2965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шагов в тексте М. Ю. Лермонтова «Тучи».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группа слов связана с дорогой и небом, другая — с изгнанием и отчуждением; вместе они делают интонацию возвышенной и тревожной.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смысловые группы слов строят в стихотворении движение и печаль.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М. Ю. Лермонтова «Тучи»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превращает тучи в живых существ: они движутся, странствуют и будто сами выбирают свой путь по небу.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«вечные странники» и «север пустынный» создают ощущение холода, удалённости и внутренней тоски.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«мчитесь вы, будто как я же, изгнанники» сближает природный образ с человеком и делает переживание героя особенно ощутимым.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приём текста — противопоставление свободного движения туч и несвободы лирического героя, благодаря которому раскрывается смысл стихотворения.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выражены в стихотворении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сюжет, а соотношение переживаний, которые звучат в лирическом монологе.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 стихотворении звучит тоска, но её смягчает красота образа туч и спокойная интонация.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М. Ю. Лермонтова «Тучи»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и его визуальный образ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небо и чувство разлуки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звучит спокойный, почти ровный голос, но за этой сдержанностью скрыта печаль. Перед глазами возникает сумеречное небо, по которому медленно и без цели плывут тучи. Такой образ помогает почувствовать одиночество и внутреннюю отстранённость героя.
</a:t>
            </a:r>
            <a:endParaRPr lang="en-US" sz="795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Пустое пространство вдали от дома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подходит широкая пустынная даль: без деревьев, без людей, без яркого света. На таком фоне тучи выглядят особенно одиноко, словно путники, которым некуда вернуться. Визуальный образ подчёркивает мотив чужбины и долгого пути.
</a:t>
            </a:r>
            <a:endParaRPr lang="en-US" sz="811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красота грустной природы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всего показать не событие, а настроение. Небо, лишённое ярких красок, и движущиеся тучи создают ощущение тихой красоты, в которой чувствуется тоска. Именно такое изображение помогает увидеть, как природа передаёт состояние души лирического героя.
</a:t>
            </a:r>
            <a:endParaRPr lang="en-US" sz="7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3" y="1784025"/>
            <a:ext cx="552000" cy="55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5728" y="1784025"/>
            <a:ext cx="55200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2865" y="1784025"/>
            <a:ext cx="552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интонации и обращения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998975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разговор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360000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как обращение к тучам, поэтому его интонация напоминает спокойную беседу. Читатель слышит не рассказ, а размышление, обращённое к природе.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704700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обращений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065725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Повторяясь, обращения создают ощущение настойчивой мысли. Так природа становится собеседником, а стихотворение превращается в лирический монолог о судьбе человека.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851837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боль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3212863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внешним спокойствием чувствуется внутренняя тревога. Лирический герой говорит мягко, но его слова выдают одиночество, тоску и вопрос, на который нет ответа.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22903"/>
            <a:ext cx="4814700" cy="19754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стихотворения «Тучи»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композиция помогает последовательно раскрыть тему свободы, изгнания и одиночества.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усиливает главную мысль: тучи свободны, а человек ощущает свою несвободу. Композиция целостная и очень выразительная.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Лермонтов, стихотворение «Тучи»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биографией Лермонтова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 год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написано в 1840 году, когда Лермонтов переживал сложный период и был связан с Кавказом. Личный опыт усилил его размышления о разлуке и одиночестве.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Ссылка на Кавказ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оказался вдали от петербургской среды, к которой привык. Ощущение вынужденной отдалённости помогло ему особенно остро почувствовать тему изгнания.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как пространство свободы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был для поэта не только местом ссылки, но и миром сильной природы, неба и простора. Именно поэтому образ туч так тесно связан с его жизненным опытом.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среди людей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светском обществе Лермонтов нередко чувствовал себя чужим. Это внутреннее чувство одиночества заметно и в стихотворении, где герой ищет родство с природой.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стихотворения и их смысл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стихотворении работают вместе и создают единое чувство тихой тревоги.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оказываются тучи и изгнание: именно они раскрывают свободу, которой лишён лирический герой.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М. Ю. Лермонтова «Тучи»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остаётся понятным современным школьникам
</a:t>
            </a:r>
            <a:endParaRPr lang="en-US" sz="3067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одиночества знакома многим подросткам: иногда человек чувствует себя не таким, как все, и ищет место, где его поймут и примут.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не устаревает, потому что говорит о чувствах, которые остаются важными в любом возрасте: о разлуке, памяти и мечте о воле.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показывает, что короткий текст может быть очень глубоким. Несколько строк передают и тоску, и красоту, и ощущение внутренней свободы.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туч помогает увидеть сложные чувства через природу. Это делает стихотворение понятным даже без длинных объяснений и подробного сюжета.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Тучи как поэтический символ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 русской литературе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поэзии тучи часто связаны с тревогой, переменой погоды и ожиданием испытаний. Этот образ сразу создаёт ощущение движения и скрытой напряжённости.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у Лермонтова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тучи становятся символом свободного странствия без дома и привязанности. Они не только часть пейзажа, но и знак судьбы лирического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стихотворение на уроке литературы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лирического произведения на примере стихотворения М. Ю. Лермонтова «Тучи».
</a:t>
            </a:r>
            <a:endParaRPr lang="en-US" sz="151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смысл стихотворения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 делает каждый образ особенно заметным и запоминающимся.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смысла — образ туч и мотив изгнания; остальные элементы уточняют и усиливают их.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М. Ю. Лермонтова «Тучи»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 чём говорит стихотворение «Тучи»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 тучи как знак свободы и вечного пути, а человека — как изгнанника, которому не хватает родины и внутреннего покоя. Именно поэтому стихотворение так трогает читателя.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2026-05-22T19:25:22Z</dcterms:created>
  <dcterms:modified xsi:type="dcterms:W3CDTF">2026-05-22T19:25:22Z</dcterms:modified>
</cp:coreProperties>
</file>