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4549" y="440175"/>
            <a:ext cx="4255052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to reduce crime: ключевые факторы и современные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Профилактика, поддержка и ответственность работают только вместе.
</a:t>
            </a:r>
            <a:endParaRPr lang="en-US" sz="40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514" y="739975"/>
            <a:ext cx="4148473" cy="366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преступность касается каждого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Преступность связана не только с нарушением закона, но и с бедностью, неравенством, семейными трудностями и отсутствием поддержки подростков. Эта тема помогает обсуждать общественные проблемы и учить английскую лексику о безопасности, обществе и правосудии.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Social causes of crime: основные причины и факторы риска
</a:t>
            </a:r>
            <a:endParaRPr lang="en-US" sz="2013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09367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доход семьи и безработица ограничивают возможности, усиливают стресс и повышают риск правонарушений, особенно когда подросток не видит реальных перспектив и поддержки со стороны взрослых.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183533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неуспешность, пропуски занятий и конфликты со сверстниками ослабляют связь подростка со школой и могут подтолкнуть его к девиантному поведению и уличной среде.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576984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несправедливость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постоянно сталкивается с неравенством и ощущением несправедливости, у него чаще возникает раздражение, недоверие к нормам и готовность нарушать правила ради самоутверждения.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318641"/>
            <a:ext cx="6780484" cy="592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 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Алкоголь, наркотики, неблагополучное окружение и слабый контроль территории повышают вероятность насилия и мелких преступлений, потому что снижают самоконтроль и усиливают влияние группы.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32200" y="4060254"/>
            <a:ext cx="6780484" cy="5919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обсуждения полезны слова poverty, unemployment, inequality, violence, prevention и risk factors: они помогают точно описывать причины преступности и говорить о путях её снижения.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role of family in prevention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доверие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чувствует доверие и эмоциональную опору дома, ему легче обсуждать трудности, а не скрывать их. Это снижает риск агрессии, изоляции и опасных решений.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Последовательные семейные правила формируют понимание границ и ответственности. Ребёнок лучше усваивает, какие поступки допустимы, если требования взрослых понятны, стабильны и справедливы.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внимание к сигналам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замечание тревожных изменений — резкого падения успеваемости, замкнутости или конфликтности — помогает вмешаться раньше, чем проблемы перерастут в серьёзные нарушения поведения.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домашняя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 home environment, family support, trust, supervision и early help — ключевые понятия, которые показывают: семья может стать первой линией профилактики, если реагирует спокойно и последовательно.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factors and protective factors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между риском, возможным последствием и защитной мерой.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факторы снижают риск раньше и надёжнее, чем позднее наказание без поддержки.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презентации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measures influence crime reduction most strongly
</a:t>
            </a:r>
            <a:endParaRPr lang="en-US" sz="232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дают меры, которые уменьшают сами причины правонарушений и поддерживают подростков до кризиса.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Профилактика, школа и занятость молодёжи выглядят сильнее всего в долгосрочной перспективе.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на основе логики профилактических мер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school’s role in reducing crime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задаёт понятные нормы поведения и учит ответственности. Если правила применяются последовательно, учащиеся лучше понимают последствия поступков и реже воспринимают нарушение как норму.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успеваемости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ученикам, которые отстают, снижает риск отчуждения и пропусков. Чем крепче связь со школой, тем меньше вероятность, что подросток уйдёт в небезопасную среду.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против буллинга и обучение conflict resolution уменьшают агрессию, напряжение и чувство унижения. Это особенно важно для подростков, которые легко втягиваются в групповые конфликты.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проблем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Attendance, counseling и взаимодействие с родителями помогают заметить тревожные сигналы вовремя. Школа становится не только местом обучения, но и важным участником профилактики.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Early intervention pathway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ранняя поддержка помогает предотвратить escalation.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включили новые фонари, и пространство стало заметно спокойнее. Люди чаще проходят мимо площадки, дети задерживаются на улице дольше, а случайные правонарушения становятся менее вероятными благодаря visibility и постоянному движению.
</a:t>
            </a:r>
            <a:endParaRPr lang="en-US" sz="1095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Освещённый двор после заката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небольшом парке убрали мусор, подстригли кусты и установили камеры. Теперь здесь больше семей и школьников, а сам public space выглядит контролируемым и живым, что снижает риск мелких инцидентов.
</a:t>
            </a:r>
            <a:endParaRPr lang="en-US" sz="120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чувствуется порядок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 urban environment and crime prevention
</a:t>
            </a:r>
            <a:endParaRPr lang="en-US" sz="29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prevention works best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меры особенно важны, потому что именно тогда формируются привычки, самооценка и отношение к нормам общества.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начинается профилактика, тем выше её эффект и тем меньше ресурсов нужно позже.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логике возрастной профилактики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875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450088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94575" y="1328555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971363" y="1285325"/>
            <a:ext cx="690300" cy="6903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683612" y="1328555"/>
            <a:ext cx="754800" cy="60384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24225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Youth engagement as a protective factor
</a:t>
            </a:r>
            <a:endParaRPr lang="en-US" sz="3000" dirty="0"/>
          </a:p>
        </p:txBody>
      </p:sp>
      <p:sp>
        <p:nvSpPr>
          <p:cNvPr id="19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20" name="Text 2"/>
          <p:cNvSpPr txBox="1"/>
          <p:nvPr/>
        </p:nvSpPr>
        <p:spPr>
          <a:xfrm>
            <a:off x="40458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Подработка и опыт
</a:t>
            </a:r>
            <a:pPr algn="ctr" indent="0" marL="0">
              <a:lnSpc>
                <a:spcPct val="100000"/>
              </a:lnSpc>
              <a:buNone/>
            </a:pPr>
            <a:r>
              <a:rPr lang="en-US" sz="91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Подработка помогает подросткам почувствовать ответственность и увидеть связь между усилиями и результатом. Легальный заработок снижает привлекательность рискованных способов получить деньги и укрепляет уверенность в собственных возможностях.
</a:t>
            </a:r>
            <a:endParaRPr lang="en-US" sz="917" dirty="0"/>
          </a:p>
        </p:txBody>
      </p:sp>
      <p:sp>
        <p:nvSpPr>
          <p:cNvPr id="21" name="Text 3"/>
          <p:cNvSpPr txBox="1"/>
          <p:nvPr/>
        </p:nvSpPr>
        <p:spPr>
          <a:xfrm>
            <a:off x="2149099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 и карьерный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 дают первый профессиональный опыт и показывают реальные требования рынка труда. Когда подросток видит понятный путь к будущей профессии, у него появляется более сильная мотивация учиться и планировать.
</a:t>
            </a:r>
            <a:endParaRPr lang="en-US" sz="975" dirty="0"/>
          </a:p>
        </p:txBody>
      </p:sp>
      <p:sp>
        <p:nvSpPr>
          <p:cNvPr id="22" name="Text 4"/>
          <p:cNvSpPr txBox="1"/>
          <p:nvPr/>
        </p:nvSpPr>
        <p:spPr>
          <a:xfrm>
            <a:off x="3893612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 и общественная польза
</a:t>
            </a:r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Волонтерство развивает чувство значимости и принадлежности к сообществу. Участие в полезных делах формирует социальные связи, в которых ценятся ответственность, сотрудничество и уважение к общим правилам.
</a:t>
            </a:r>
            <a:endParaRPr lang="en-US" sz="928" dirty="0"/>
          </a:p>
        </p:txBody>
      </p:sp>
      <p:sp>
        <p:nvSpPr>
          <p:cNvPr id="23" name="Text 5"/>
          <p:cNvSpPr txBox="1"/>
          <p:nvPr/>
        </p:nvSpPr>
        <p:spPr>
          <a:xfrm>
            <a:off x="5638124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кружки
</a:t>
            </a:r>
            <a:pPr algn="ctr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и творческие кружки заполняют свободное время и уменьшают контакт с уличными группами. Они дают признание, дисциплину и положительное окружение, которое работает как защитный фактор.
</a:t>
            </a:r>
            <a:endParaRPr lang="en-US" sz="1048" dirty="0"/>
          </a:p>
        </p:txBody>
      </p:sp>
      <p:sp>
        <p:nvSpPr>
          <p:cNvPr id="24" name="Text 6"/>
          <p:cNvSpPr txBox="1"/>
          <p:nvPr/>
        </p:nvSpPr>
        <p:spPr>
          <a:xfrm>
            <a:off x="7382637" y="2334266"/>
            <a:ext cx="1356900" cy="18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Наставники и ориентиры
</a:t>
            </a:r>
            <a:pPr algn="ctr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Карьерное консультирование и поддержка взрослых помогают подростку увидеть перспективу и выбрать реалистичную цель. Позитивные peer groups снижают давление со стороны рискованной компании и поддерживают устойчивое поведение.
</a:t>
            </a:r>
            <a:endParaRPr lang="en-US" sz="9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Policing measures and their functions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полиция сочетает присутствие на улицах, анализ данных и партнерство с жителями; одна сила без точной работы дает ограниченный результат.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функций policing measures из материала презентации.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полиции и их практический эффект показывают, что результат зависит от точности, сотрудничества и работы с данными.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Rehabilitation and reducing repeat offending
</a:t>
            </a:r>
            <a:endParaRPr lang="en-US" sz="283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шанс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снижает риск повторного правонарушения, когда человек получает не только наказание, но и возможность изменить поведение. Second chance особенно важен для подростков и молодых взрослых.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профессия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job training помогают выйти из среды, где преступное поведение кажется нормой. Новые навыки дают законный путь к доходу, самоуважению и более устойчивой reintegration.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Counseling помогает разобрать причины агрессии, импульсивности и зависимости, которые часто стоят за повторными нарушениями. Без такой помощи старые модели поведения быстро возвращаются.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после освобождения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Сопровождение после освобождения или административного наказания снижает recidivism, потому что поддерживает дисциплину и связь с обществом. Реабилитация работает лучше всего, когда есть наблюдение и конкретный план.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Which approaches are more effective in the long term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 только силу эффекта, но и его устойчивость во времени: системные меры работают глубже, чем разовые реакции на уже совершенное нарушение.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надежный долгосрочный результат дают prevention и social support; меры изоляции и жесткого наказания без профилактики заметно слабее.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логике профилактики преступности, основанная на материалах презентации.
</a:t>
            </a:r>
            <a:endParaRPr lang="en-US" sz="1073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35"/>
            <a:ext cx="4165800" cy="1574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35"/>
            <a:ext cx="4165800" cy="1574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жители собрались в школьном зале и обсудили шум, вандализм и опасные места во дворах. Представитель полиции записал обращения, а школьный совет предложил совместный патруль и регулярные встречи. После этого люди стали чаще сообщать о проблемах.
</a:t>
            </a:r>
            <a:endParaRPr lang="en-US" sz="1253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Соседский форум меняет район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458075"/>
            <a:ext cx="3746700" cy="10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встрече родителей, учителей и участкового сначала говорили о мелких конфликтах, а потом о пропусках уроков и напряжении среди подростков. Спокойный диалог помог увидеть, что shared safety зависит от cooperation, responsibility и готовности действовать вместе.
</a:t>
            </a:r>
            <a:endParaRPr lang="en-US" sz="1352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начинается с разговора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Community trust and public safety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crime reduction program works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основана на данных по районам и оценке результатов на каждом этапе.
</a:t>
            </a:r>
            <a:endParaRPr lang="en-US" sz="1506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International experience in crime prevention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вмешательство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сначала поддерживают детей и семьи до появления серьезных нарушений. Это снижает риск, потому что проблемы замечают раньше, чем они переходят в устойчивое правонарушение.
</a:t>
            </a:r>
            <a:endParaRPr lang="en-US" sz="872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Менторские программы связывают подростков со взрослыми, которые помогают ставить цели и избегать рискованных компаний. Такой контакт особенно полезен там, где дома не хватает стабильной поддержки.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Наставничество
</a:t>
            </a:r>
            <a:endParaRPr lang="en-US" sz="85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образованию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школа и колледж реально доступны, у молодых людей появляется законный маршрут к будущей профессии. Education access уменьшает вероятность того, что улица станет главным источником статуса и дохода.
</a:t>
            </a:r>
            <a:endParaRPr lang="en-US" sz="872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службы помогают не всем одинаково, а тем, кто находится в наиболее сложной ситуации. Исследования показывают, что последовательная public policy работает лучше случайных и краткосрочных мер.
</a:t>
            </a:r>
            <a:pPr algn="ctr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Адресная помощь семьям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success in prevention is measured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помогают понять, действительно ли меры снижают преступность, а не только меняют внешнюю картину.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снижаются преступления и пропуски школы, а доверие растет, значит программа работает не формально, а по сути.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индикаторов для оценки профилактических программ, использованная в материалах презентации.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Limits of a one-sided approach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наказания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Жесткие санкции могут временно снизить отдельные нарушения, но они не устраняют бедность, семейные кризисы и школьную неуспешность, которые часто лежат в основе преступного поведения.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социальные меры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 закона и контроля не останавливает уже совершаемые правонарушения. Если отсутствует правоприменение, у некоторых людей не возникает реального стимула менять поведение.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надежный результат дает сочетание профилактики, правоприменения и поддержки группы риска. Такой подход одновременно снижает причины преступности и ограничивает новые нарушения.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тоже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городской среды, школьного климата и возможностей для молодежи делает безопасность устойчивой. Когда район становится более живым и организованным, риск правонарушений уменьшается естественным образом.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conclusion: prevention, support and responsibility work together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снижение преступности возможно тогда, когда общество действует заранее: поддерживает семью, школу и молодежь, укрепляет доверие и опирается на данные, а не на разовые решения.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2026-05-31T16:02:32Z</dcterms:created>
  <dcterms:modified xsi:type="dcterms:W3CDTF">2026-05-31T16:02:32Z</dcterms:modified>
</cp:coreProperties>
</file>