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восстанавливалась после Смуты и становилась сильнее.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XVII веке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трудных лет люди снова строили дома, пахали землю и открывали лавки. Государство укрепляло порядок, собирало налоги и берегло границы. Москва оставалась главным центром, а Россия шаг за шагом крепла и росла.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Россия встала на ноги после Смуты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Смутное время и его конец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4683075" y="4604025"/>
            <a:ext cx="36039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Освобождение Москвы, 1612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Народное ополчение освободило Москву от польско-литовских войск. Это стало важным шагом к восстановлению порядка.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8113500" y="2450825"/>
            <a:ext cx="3603900" cy="122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1613 год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царство избрали Михаила Романова. С этого времени Россия начала постепенно возвращаться к спокойной жизни.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1294925" y="2513800"/>
            <a:ext cx="36039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Смуты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Страну потрясли голод, беспорядки и споры за власть. Людям было трудно жить, а государство ослабло.
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началась династия Романовых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796800" y="3401852"/>
            <a:ext cx="3085200" cy="17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1613 году на Земском соборе Михаила Фёдоровича Романова выбрали царём. Люди надеялись, что новый правитель поможет стране успокоиться и начать жизнь заново.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796800" y="2924800"/>
            <a:ext cx="30852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нового царя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569375" y="3401852"/>
            <a:ext cx="3085200" cy="17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Романов опирался на бояр, служилых людей и представителей городов. Вместе они укрепляли власть, собирали страну по частям и старались вернуть порядок после Смуты.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569375" y="2924800"/>
            <a:ext cx="30852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государства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8354350" y="3401852"/>
            <a:ext cx="3085200" cy="17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началась династия Романовых, которая правила Россией более трёхсот лет. Для страны это стало знаком устойчивости, а для истории — очень важной вехой.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8354350" y="2924800"/>
            <a:ext cx="30852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правление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5" y="1143462"/>
            <a:ext cx="5400600" cy="52634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— главный город России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6585300" y="1252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Москве находились царь, боярская дума и главные приказы. Здесь решались важные дела всей страны, поэтому город жил особенно оживлённо и шумно.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6585300" y="5275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Город-крепость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была не только столицей, но и крепостью. Её стены и башни защищали центр государства, а жители чувствовали себя чуть спокойнее за высокими стенами.
</a:t>
            </a:r>
            <a:endParaRPr lang="en-US" sz="1800" dirty="0"/>
          </a:p>
        </p:txBody>
      </p:sp>
      <p:sp>
        <p:nvSpPr>
          <p:cNvPr id="13" name="Text 4"/>
          <p:cNvSpPr txBox="1"/>
          <p:nvPr/>
        </p:nvSpPr>
        <p:spPr>
          <a:xfrm>
            <a:off x="6585300" y="3934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Гости со всей Руси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 приезжали послы, купцы и служилые люди. Они привозили вести, товары и просьбы, а Москва становилась всё более заметной и многолюдной.
</a:t>
            </a:r>
            <a:endParaRPr lang="en-US" sz="1800" dirty="0"/>
          </a:p>
        </p:txBody>
      </p:sp>
      <p:sp>
        <p:nvSpPr>
          <p:cNvPr id="14" name="Text 5"/>
          <p:cNvSpPr txBox="1"/>
          <p:nvPr/>
        </p:nvSpPr>
        <p:spPr>
          <a:xfrm>
            <a:off x="6585300" y="2593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Кремль и решения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Кремле принимали государственные решения, объявляли указы и встречали важных гостей. Для жителей Москвы это было место, где история словно ходила по мостовой.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398" y="2265321"/>
            <a:ext cx="276900" cy="31645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398" y="3414384"/>
            <a:ext cx="276900" cy="31645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3398" y="4579396"/>
            <a:ext cx="276900" cy="31645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3398" y="5744446"/>
            <a:ext cx="276900" cy="31645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9335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органы управления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1535150" y="20494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Царь стоял во главе государства и принимал главные решения. Его власть считалась самой высокой, а от его слов зависела жизнь всей страны.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1535150" y="3214488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Бояре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Бояре помогали царю советом и опытом. Они участвовали в управлении страной, обсуждали важные дела и следили, чтобы государственный порядок не рассыпался.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1535150" y="43795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Приказы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Приказы были особыми учреждениями для разных дел. Одни занимались войском, другие — налогами, письмами или землёй, чтобы всё работало без путаницы.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1535150" y="55445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страна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система помогала управлять огромной территорией. Благодаря ей Москва могла держать связь с разными городами и собирать страну в единое целое.
</a:t>
            </a:r>
            <a:endParaRPr lang="en-US" sz="1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России к восстановлению после Смуты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показывает, как страна вышла из кризиса и укрепила государственную власть.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Служилые люди и армия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1524925" y="1749325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Дворяне на службе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1524925" y="2098675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Дворяне получали землю за военную службу. Они должны были быть готовы защищать государство, а потому считались важной опорой царской власти.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1524925" y="2850650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Стрельцы в городах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1524925" y="3200000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Стрельцы охраняли города, крепости и самого царя. Они несли службу постоянно, поэтому жители видели их чаще, чем солнечное затмение.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1524925" y="3951975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Полки нового строя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1524925" y="4301325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 веке появились полки нового строя. Их обучали по-новому, и они использовали огнестрельное оружие более организованно и уверенно.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1524925" y="5053300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оборона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1524925" y="5402650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организация войска помогала лучше защищать границы и отвечать на угрозы. Армия становилась современнее и надёжнее, а это было очень важно для страны.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деревне день начинался рано. Люди шли работать в поле, ухаживали за скотом и следили за огородом. Дом был деревянным, а забот хватало на всех, даже на самых маленьких помощников.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 деревне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жизнь кипела у мастерских. Ремесленники делали посуду, одежду, оружие и много других нужных вещей. От их рук зависело, будет ли у соседей тёплая рубаха или крепкий нож.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Мастерская в городе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в деревне, и в городе люди жили просто. В семьях ценили труд, послушание и взаимную помощь. После работы все старались держаться вместе, потому что так жить было легче и веселее.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семья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жили люди в XVII веке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8394" y="2436975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8394" y="4715950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54344" y="2436975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54344" y="4715950"/>
            <a:ext cx="197925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шла торговля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511450" y="2990875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Купцы везли хлеб, соль, меха, ткани и железо по рекам и дорогам. Дороги были нелёгкими, но торговля соединяла разные края страны.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1166275" y="2297100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Товары в пути
</a:t>
            </a:r>
            <a:endParaRPr lang="en-US" sz="1700" dirty="0"/>
          </a:p>
        </p:txBody>
      </p:sp>
      <p:sp>
        <p:nvSpPr>
          <p:cNvPr id="16" name="Text 4"/>
          <p:cNvSpPr txBox="1"/>
          <p:nvPr/>
        </p:nvSpPr>
        <p:spPr>
          <a:xfrm>
            <a:off x="511450" y="5253200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служили удобными дорогами для перевозки товаров. По воде везли грузы быстрее и больше, чем по суше, если, конечно, не мешала непогода.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1166275" y="4573225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маршруты
</a:t>
            </a:r>
            <a:endParaRPr lang="en-US" sz="1700" dirty="0"/>
          </a:p>
        </p:txBody>
      </p:sp>
      <p:sp>
        <p:nvSpPr>
          <p:cNvPr id="18" name="Text 6"/>
          <p:cNvSpPr txBox="1"/>
          <p:nvPr/>
        </p:nvSpPr>
        <p:spPr>
          <a:xfrm>
            <a:off x="6414050" y="2990875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ярмарках собирались продавцы и покупатели из разных городов. Там можно было найти всё: от простой утвари до дорогих изделий мастеров.
</a:t>
            </a:r>
            <a:endParaRPr lang="en-US" sz="1500" dirty="0"/>
          </a:p>
        </p:txBody>
      </p:sp>
      <p:sp>
        <p:nvSpPr>
          <p:cNvPr id="19" name="Text 7"/>
          <p:cNvSpPr txBox="1"/>
          <p:nvPr/>
        </p:nvSpPr>
        <p:spPr>
          <a:xfrm>
            <a:off x="7068875" y="2297100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Ярмарочная площадь
</a:t>
            </a:r>
            <a:endParaRPr lang="en-US" sz="1700" dirty="0"/>
          </a:p>
        </p:txBody>
      </p:sp>
      <p:sp>
        <p:nvSpPr>
          <p:cNvPr id="20" name="Text 8"/>
          <p:cNvSpPr txBox="1"/>
          <p:nvPr/>
        </p:nvSpPr>
        <p:spPr>
          <a:xfrm>
            <a:off x="6414050" y="5253200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торговли государство получало пошлины и налоги. Эти деньги помогали содержать управление страной, войско и важные государственные дела.
</a:t>
            </a:r>
            <a:endParaRPr lang="en-US" sz="1500" dirty="0"/>
          </a:p>
        </p:txBody>
      </p:sp>
      <p:sp>
        <p:nvSpPr>
          <p:cNvPr id="21" name="Text 9"/>
          <p:cNvSpPr txBox="1"/>
          <p:nvPr/>
        </p:nvSpPr>
        <p:spPr>
          <a:xfrm>
            <a:off x="7068875" y="4565125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 для казны
</a:t>
            </a:r>
            <a:endParaRPr lang="en-US" sz="1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Сибири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175750" y="1609150"/>
            <a:ext cx="50733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пути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XVII века русские землепроходцы отправлялись всё дальше на восток. Их вели поиски новых земель, пушнины и удобных речных путей.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2506600" y="2872113"/>
            <a:ext cx="50733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великим рекам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путешественники достигли Енисея и Лены. По рекам было легче двигаться, чем по лесам и снегам, где путь часто становился настоящим испытанием.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3806450" y="4135075"/>
            <a:ext cx="50733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Остроги и поселения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новых землях строили остроги — небольшие укреплённые поселения. Они помогали защищать людей, хранить запасы и собирать ясак с местных жителей.
</a:t>
            </a:r>
            <a:endParaRPr lang="en-US" sz="1700" dirty="0"/>
          </a:p>
        </p:txBody>
      </p:sp>
      <p:sp>
        <p:nvSpPr>
          <p:cNvPr id="12" name="Text 5"/>
          <p:cNvSpPr txBox="1"/>
          <p:nvPr/>
        </p:nvSpPr>
        <p:spPr>
          <a:xfrm>
            <a:off x="5139950" y="5407225"/>
            <a:ext cx="50733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Тихого океана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века русские люди добрались и до берегов Тихого океана. Освоение Сибири сделало государство гораздо больше и открыло ему путь к новым богатствам.
</a:t>
            </a:r>
            <a:endParaRPr lang="en-US" sz="1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и церковный раскол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525999" y="3321811"/>
            <a:ext cx="3459600" cy="16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Патриарх Никон решил исправить церковные книги и обряды, чтобы службы проходили одинаково по всей стране. Но перемены затронули привычные правила, к которым люди относились очень серьёзно.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25987" y="2544576"/>
            <a:ext cx="3459591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Никона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4277690" y="3321811"/>
            <a:ext cx="3459600" cy="16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людей считала, что старые обычаи менять нельзя. Они спорили о крестном знамени, написании молитв и порядке служб, потому что верили: именно так сохраняется истинная вера.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277678" y="2544576"/>
            <a:ext cx="34596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Несогласие верующих
</a:t>
            </a:r>
            <a:endParaRPr lang="en-US" sz="1700" dirty="0"/>
          </a:p>
        </p:txBody>
      </p:sp>
      <p:sp>
        <p:nvSpPr>
          <p:cNvPr id="13" name="Text 6"/>
          <p:cNvSpPr txBox="1"/>
          <p:nvPr/>
        </p:nvSpPr>
        <p:spPr>
          <a:xfrm>
            <a:off x="8029382" y="3321811"/>
            <a:ext cx="3459600" cy="16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споров церковь разделилась. Люди, не принявшие новые правила, стали старообрядцами. Раскол надолго оставил след в жизни общества и показал, как трудно людям соглашаться на перемены.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8029370" y="2544576"/>
            <a:ext cx="34596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старообрядцев
</a:t>
            </a:r>
            <a:endParaRPr lang="en-US" sz="1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725" y="1237107"/>
            <a:ext cx="3682800" cy="32368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30787" y="1237107"/>
            <a:ext cx="3682800" cy="32368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010849" y="1237107"/>
            <a:ext cx="3682800" cy="323683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450575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Печатные книги стали встречаться чаще, и читать их могли не только священнослужители, но и образованные люди при дворе. Учебники помогали детям и взрослым учиться письму, счёту и основам наук.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452279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которую можно было держать в руках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4230637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царском дворе появились первые театральные представления. Для многих это было удивительным зрелищем: на сцене разыгрывали истории, а зрители внимательно следили за каждым действием и жестом.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232341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театр при дворе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8010699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всё чаще понимали, что умение читать и писать полезно в жизни. Оно помогало вести дела, составлять письма и узнавать новости, а значит — становиться более образованными и любознательными.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8012403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Грамотность становится важнее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XVII веке росли знания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398" y="2312790"/>
            <a:ext cx="276900" cy="2215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398" y="3434163"/>
            <a:ext cx="276900" cy="276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3398" y="4599175"/>
            <a:ext cx="276900" cy="276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3398" y="5779608"/>
            <a:ext cx="276900" cy="2461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9335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менялось в искусстве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1535150" y="20494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Нарядные храмы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Церкви становились богаче и красивее. Их украшали резьбой, узорными кирпичами и яркими изразцами, чтобы здание выглядело празднично и сразу радовало глаз.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1535150" y="3214488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Иконы и новые образы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Иконопись оставалась важной частью искусства, но художники постепенно делали изображения людей более живыми. В работах появлялись движение, внимание к лицу и одежде.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1535150" y="43795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узорам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мастера особенно ценили красоту деталей. На стенах, наличниках и предметах быта появлялись узоры, которые делали привычные вещи нарядными и праздничными.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1535150" y="55445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Старое и новое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XVII века не ломало прошлое, а аккуратно добавляло в него новые вкусы. Поэтому рядом с древними традициями возникали свежие и более живые формы.
</a:t>
            </a:r>
            <a:endParaRPr lang="en-US" sz="1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произошёл церковный раскол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изменения в обрядах и книгах привели к разделению верующих.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Россия защищала свои границы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80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укрепляла земли на западе, потому что там чаще возникала угроза со стороны соседей. Для защиты строили крепости, держали войска и следили за важными дорогами.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680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Западные рубежи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920655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границ требовала больших сил, но именно она помогала стране расти. Чем надёжнее была оборона, тем спокойнее люди могли жить и трудиться внутри государства.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920655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с каждым шагом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640330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 веке Россия вела войны, которые помогали ей отстаивать свои земли и права. После побед и договоров государство становилось увереннее и заметнее среди соседних стран.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40330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успехи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360005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юге стране тоже приходилось быть настороже. Там особенно опасались набегов, поэтому укрепляли города и сторожевые линии, чтобы вовремя заметить врага и защитить жителей.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360005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оборона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5" y="1156168"/>
            <a:ext cx="5487000" cy="25934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425" y="1156976"/>
            <a:ext cx="5405400" cy="25918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04425" y="4861575"/>
            <a:ext cx="54600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1648 году в Москве люди вышли на улицы из-за тяжёлого положения и новых поборов. Соль была нужна каждому дому, поэтому её цена особенно раздражала горожан и вызывала сильное недовольство.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160" y="3912875"/>
            <a:ext cx="546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Соляной бунт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6254150" y="4861575"/>
            <a:ext cx="54054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1662 году в городе снова вспыхнуло волнение. Медные деньги быстро потеряли доверие, а цены росли, будто кто-то решил подшутить над кошельками людей — только шутка вышла совсем не смешная.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54150" y="3912875"/>
            <a:ext cx="54054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Медный бунт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начинали роптать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детей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2701100" y="12522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с ранних лет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с малых лет помогали семье: носили воду, убирали в доме, присматривали за младшими и работали в огороде. Труд считался обычной и важной частью жизни.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2701100" y="52758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семьях ценили послушание, трудолюбие и заботу друг о друге. Детей учили уважать старших, беречь вещи и не лениться, потому что без этого хозяйство не справлялось.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2701100" y="39346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игры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появлялось свободное время, дети играли в мяч, лепили снежки и возились с деревянными игрушками. Игры были простыми, но радовали не меньше современных забав.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2701100" y="25934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и учёба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Мальчики часто учились у отца ремеслу или крестьянскому делу, а девочки — у матери домашним заботам. Так дети постепенно перенимали умения взрослых и становились помощниками семьи.
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научил XVII век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1524925" y="1749325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выбралась из Смуты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1524925" y="2098675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достижением века стало восстановление порядка после тяжёлых потрясений. Россия снова обрела сильную власть, а люди получили возможность жить и работать спокойнее.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1524925" y="2850650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выросло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1524925" y="3200000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Сибири и новых земель сделало страну значительно больше. Вместе с территорией росли и возможности государства: появлялись новые города, остроги и дороги.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1524925" y="3951975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окрепло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1524925" y="4301325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Торговля, ремёсла и ярмарки связали разные части страны. Благодаря этому в городе и деревне становилось больше нужных товаров, а казна получала больше доходов.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1524925" y="5053300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переменам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1524925" y="5402650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Армия, культура и церковь тоже изменились. Всё это подготовило Россию к большим преобразованиям следующего века, когда стране предстояло учиться новому ещё быстрее.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 век начался для России нелегко, но именно тогда страна сумела оправиться, вырасти и стать крепче. Этот век многое изменил и подготовил будущие успехи.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XVII веке: трудный, но важный век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2026-05-26T07:47:20Z</dcterms:created>
  <dcterms:modified xsi:type="dcterms:W3CDTF">2026-05-26T07:47:20Z</dcterms:modified>
</cp:coreProperties>
</file>