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отрезок: дорожка чисел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идут по своей дорожке — и на ней всё сразу понятно.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числовой отрезок полезен первокласснику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увидеть, как числа выстраиваются по порядку, учиться считать вперёд и назад, находить соседей числа и уверенно сравнивать величины без лишней путаницы.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числовой отрезок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отрезок похож на ровную дорогу, где у каждого числа есть своё место. Деления стоят на одинаковом расстоянии, а под ними подписаны числа: 0, 1, 2, 3, 4, 5 и дальше. Так удобно видеть порядок без догадок.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Линия, на которой живут числа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правой стороны обычно рисуют стрелку. Она подсказывает, что числа увеличиваются именно туда. Для ребёнка это как маленький знак «идём вперёд», только вместо шагов — числа и аккуратные деления.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показывает направление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числового отрезка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отрезка часто отмечают числом 0. От него легко отсчитывать шаги и понимать, где находится нужное число на прямой дорожке.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Подписанные числа и направление помогают ориентироваться: чем правее число, тем оно больше; чем левее, тем оно меньше.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Деления расположены через одинаковые промежутки. Каждое деление — это один шаг, поэтому считать по отрезку удобно и очень наглядно.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числа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числа стоят рядом и отличаются ровно на 1. Если знать одного соседа, второй обычно находится совсем близко — почти как сосед по парте.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числа 5 соседями будут 4 и 6. Это помогает быстро понять, какое число стоит перед ним, а какое — после него.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числа 8 соседями являются 7 и 9. Отрезок сразу показывает: числа не прыгают куда попало, а идут строго по порядку.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полезен для устного счёта. Ребёнок быстрее замечает, какое число пропущено, и меньше путается в последовательности.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число на числовом отрезке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шаг за шагом дойти от 0 до нужной отметки.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числа на отрезке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числа стоят на отрезке, правее всегда будет большее. Это правило работает каждый раз, как часы, и не любит исключений.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сравнение особенно удобно для первоклассника: не нужно долго думать, достаточно посмотреть, где число расположено на прямой.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Левее находится меньшее число. Поэтому 8 больше 3, а 2 меньше 7 — всё видно прямо на дорожке чисел.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вперёд и назад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двигаться вправо, числа увеличиваются: 1, 2, 3, 4, 5. Это счёт вперёд — он похож на шаги к финишу, только без беготни по классу.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двигаться влево, числа уменьшаются: 5, 4, 3, 2, 1. Такой счёт назад помогает запомнить, что направление на отрезке меняет число.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на числовом отрезке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берём первое число и ставим точку на отрезке. В примере 3 + 2 стартом будет число 3.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Находим старт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Останавливаемся на новой отметке. В примере это число 5, значит 3 + 2 = 5.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Получаем сумму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столько шагов, сколько прибавляем. В примере нужно пройти 2 шага вправо, как будто идём по маленькой числовой тропинке.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Двигаемся вправо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на числовом отрезке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1577343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находим число, от которого будем отнимать. В примере 7 − 3 стартом становится число 7.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577343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Берём исходное число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374968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Останавливаемся на нужной отметке. В примере это 4, значит 7 − 3 = 4.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374968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Находим разность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47713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столько шагов назад, сколько указано в примере. Здесь нужно пройти 3 шага влево, без лишней спешки.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47713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Идём влево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между соседними делениями помогает увидеть, что число может быть больше одного соседнего числа и меньше другого, даже если оно не стоит точно на отметке.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границы, между которыми точка может стоять и не совпадать ни с одной целой отметкой.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числового отрезка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и 5
</a:t>
            </a:r>
            <a:endParaRPr lang="en-US" sz="7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как числовой отрезок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устроена почти так же, как числовой отрезок: есть ноль, деления и подписи. Ребёнок видит не только числа, но и равные промежутки между ними.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измеряет карандаш или тетрадь, он фактически считает шаги по линейке. Так математика становится осязаемой: числа начинают помогать узнавать длину предметов.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на числовом отрезке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иногда перескакивает деления и считает через шаг. Из-за этого ответ «уезжает» не туда, куда должен, и число получается неверным.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перепутать стороны: слева и справа. На числовом отрезке это особенно важно, потому что направление меняет смысл всего счёта.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дети забывают, что числа растут вправо, а уменьшаются влево. Тогда сравнение становится труднее, хотя правило очень простое и удобное.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избежать путаницы: нужно идти по делениям по одному шагу и помнить, что правее — больше, а левее — меньше.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ответ по шагам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первоклассник может проверить точку на числовом отрезке без спешки и 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отрезок до 10, 20 и 100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отрезок можно продолжать дальше, и его правило не меняется. Деления остаются равными, а числа по-прежнему идут слева направо в возрастающем порядке.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 отрезке до 100 логика та же самая. Ребёнок просто делает больше шагов, но всё так же движется по понятной числовой дорожке.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отрезке до 20 между крупными числами появляются дополнительные отметки. Они помогают не теряться и точно видеть, где находится каждое число.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отрезок в задачах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простых задачах числовой отрезок помогает представить движение как последовательность шагов. Можно показать, где герой начал путь, сколько прошёл и где остановился.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полезен в задачах про игрушки, лестницы, прогулки и счёт предметов. Ребёнок видит действие глазами и легче понимает, что происходит с числом.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3422" y="1474950"/>
            <a:ext cx="38325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247" y="1498750"/>
            <a:ext cx="439200" cy="390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 работа с числовым отрезком
</a:t>
            </a:r>
            <a:endParaRPr lang="en-US" sz="3082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отрезке сразу видно, какое число больше или меньше. Сравнение перестаёт быть догадкой и становится наглядным, почти как маленькое открытие.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чисел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воспринимаются как ряд шагов на дорожке. Так ребёнок лучше понимает порядок, движение вперёд и назад, а также связь между соседями.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последовательности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быстрее запоминает последовательность чисел и уверенно продолжает ряд, не пропуская деления и не путая соседние отметки.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по порядку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отрезком учит замечать направление, расстояние и положение точки. Это помогает аккуратно выполнять задания и реже ошибаться.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деталям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с числовым отрезком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попросить ребёнка найти спрятанное число между соседями. Такое задание похоже на маленькую загадку: подсказки есть, а ответ нужно аккуратно вычислить.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хороший вариант — продолжить ряд вправо или влево. Тогда числовой отрезок работает как игра в поиск и помогает запомнить порядок чисел.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и прыжки по делениям: один шаг, два шага, три шага. Дети любят такие задания, потому что счёт превращается в движение.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3422" y="1474950"/>
            <a:ext cx="38325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числовой отрезок
</a:t>
            </a:r>
            <a:endParaRPr lang="en-US" sz="31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рабочих тетрадях отрезок используют для обведения точек, поиска чисел и выполнения упражнений на шаги. Это делает запись более понятной.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отрезок помогает разбирать задачи про предметы, шаги и время. Он показывает, как математика незаметно живёт рядом с нами.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повседневных задачах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отрезок часто появляется в заданиях по счёту, сравнению и вычислениям. Он помогает объяснять материал просто и наглядно.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учебниках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показывает деления и числа так же, как числовой отрезок. Благодаря этому ребёнок связывает счёт с измерением длины.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линейке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отрезок — простая дорога к пониманию чисел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отрезок помогает ребёнку уверенно считать, сравнивать и выполнять действия с числами. Он делает математику понятной, наглядной и совсем не страшной.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2026-05-20T14:34:41Z</dcterms:created>
  <dcterms:modified xsi:type="dcterms:W3CDTF">2026-05-20T14:34:41Z</dcterms:modified>
</cp:coreProperties>
</file>