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«Случай с кошельком» Е. Пермяка: честность в обычной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выбор — большой урок о честности.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Пермяк писал простые и мудрые истории о труде, совести и добрых поступках. В его рассказах обычный случай сразу показывает, каков человек на самом деле.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Пермяк и короткие рассказы о характере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история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874342" y="1401656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Потерянная вещь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замечает кошелёк. Событие кажется случайным, но именно оно запускает весь рассказ и заставляет задуматься.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63124" y="2585319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выбора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возникает главный вопрос: что делать с находкой? Оставить её или вернуть хозяину — вот первый серьёзный поворот.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712298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начинает думать не о выгоде, а о совести. С этого момента маленький случай превращается в проверку честности.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Кошелёк как знак чужой вещи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Кошелёк в рассказе — это не просто предмет. Он напоминает о чужом труде, о чьей-то потере и о том, что чужое нельзя присваивать.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маленькая находка становится важным знаком: как человек поступит с ней, так и проявится его характер. Поэтому кошелёк — центр всей истории.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герой растерян: находка неожиданная, и сразу понять, как правильно поступить, нелегко. В голове появляется много мыслей.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чувствует герой после находки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герой выбирает честный путь. Он отказывается от соблазна и решает поступить по совести, а это уже настоящий шаг вперёд.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приходит сомнение. Оставить кошелёк себе кажется простым вариантом, но внутри уже звучит мысль, что вещь чужая.
</a:t>
            </a:r>
            <a:endParaRPr lang="en-US" sz="98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взять найденное себе, особенно если никто рядом не видит. Но лёгкий путь не всегда правильный, и это важно понять.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Вернуть кошелёк труднее: нужно победить желание оставить его у себя. Для этого требуется сила характера и умение сказать себе «нет».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Пермяк показывает простую истину: честность — это не случайная удача, а смелость поступить правильно, даже когда очень хочется иначе.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честный поступок бывает трудным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от находки до честного поступка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выбор героя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в рассказе звучит как тихий голос внутри человека. Она не кричит, но подсказывает, что чужое брать нельзя и нужно остановиться.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это понятная мысль: внутри каждого есть чувство, которое помогает отличить правильное от неправильного.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как внутренний помощник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совесть помогает герою не ошибиться. Даже если вокруг никто ничего не заметил бы, он понимает: хороший поступок важен сам по себе.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учит возвращать найденные вещи и уважать труд других людей. Чужая потеря — это не повод для радости, а повод помочь.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рассказ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второклассников вывод очень простой и запоминающийся: если нашёл чужую вещь, её нужно вернуть хозяину или отдать взрослым.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 и другое важное правило: честный человек вызывает доверие. Когда поступаешь правильно, тебе верят сильнее.
</a:t>
            </a:r>
            <a:endParaRPr lang="en-US" sz="98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в рассказе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истории настроение тревожное: герой ещё не знает, как поступить, и от этого возникает лёгкое напряжение. Всё словно замирает на минуту.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становится светлее и спокойнее. Когда решение принято честно, приходит облегчение, а вместе с ним — радость от правильного поступка.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838" y="1602394"/>
            <a:ext cx="277578" cy="317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8511" y="1616742"/>
            <a:ext cx="324602" cy="28853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рассказа очень простой и ясный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Пермяк пишет ясно и без лишних слов. Ребёнок легко следит за сюжетом и сразу понимает, что происходит, потому что каждое предложение помогает делу, а не путает читателя.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сюжет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нет сложных событий и длинных объяснений. Всё строится вокруг одной жизненной ситуации, поэтому младшим школьникам просто увидеть, где начинается выбор и почему он важен.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совести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особенно заметны слова, связанные с честностью, стыдом и доверием. Они помогают понять внутреннюю борьбу героя и показывают, что поступок бывает важнее красивых слов.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Лёгкая, спокойная речь делает главный вывод заметнее. Читатель не отвлекается на сложность языка и лучше видит сам урок: чужое нужно вернуть, а совесть слушать внимательно.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в обычной школьной ситуации герой проходит путь от соблазна к поступку по совести.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желания оставить находку к честному решению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38412"/>
            <a:ext cx="306494" cy="2451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8511" y="1616742"/>
            <a:ext cx="324602" cy="288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380" y="3330118"/>
            <a:ext cx="306494" cy="27243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9668" y="3304813"/>
            <a:ext cx="242287" cy="3230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история близка школьникам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обстановка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легко представить в школе, во дворе или по дороге домой. Такие случаи знакомы детям, поэтому история звучит не как далёкая сказка, а как реальная жизнь.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ребёнок может задуматься: что делать, если нашёл чужую вещь? Рассказ помогает увидеть, что правильный ответ есть всегда, даже если сначала хочется поступить иначе.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совет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решение кажется трудным, можно обратиться к взрослому. Для младших школьников это важное правило: не торопиться, а выбрать безопасный и честный путь вместе со старшими.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Полезное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легко запоминается, потому что напоминает простое жизненное правило. Не брать чужое, бережно относиться к находкам и возвращать их хозяину — это понятно каждому ребёнку.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Хозяин кошелька тоже важен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хозяин кошелька появляется не сразу, именно его потеря делает историю по-настоящему живой. За каждой вещью стоит человек, который может волноваться, искать и надеяться на возвращение.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кошелёк возвращается, хозяин испытывает радость и облегчение. Этот момент показывает, что честный поступок помогает не только тому, кто нашёл вещь, но и тому, кто её потерял.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выбирает самый лёгкий путь. Он понимает, что честный поступок требует смелости, потому что нужно отказаться от минутного желания и сделать то, что правильно.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Пермяк показывает, что характер человека особенно заметен в простом, почти будничном случае. Именно такие моменты помогают увидеть, умеет ли ребёнок слушать совесть.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в рассказе выглядит не как строгое правило, а как внутренняя сила. Она помогает герою поступить достойно и почувствовать уважение к самому себе.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как сила характера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честный поступок приводит к спокойному и доброму завершению истории.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 финале рассказа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напоминает детям простое правило: чужие вещи нельзя брать себе. Оно действует везде — в школе, дома, во дворе и на улице, без исключений и хитростей.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 не стесняться просить совета, когда выбор кажется трудным. Это полезный навык: взрослые помогут поступить правильно и избежать ошибки без лишних переживаний.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рассказа с правилами повседневной жизни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вещь найдена случайно, важно бережно отнестись к ней и сразу подумать о хозяине. Лучше отдать находку взрослому, чем решать всё одному и торопливо.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Найденный кошелёк и важные мгновения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сюжет заметным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— сама находка. Она кажется обычной, но сразу меняет настроение истории. Благодаря этому маленькому событию читатель быстро понимает, что начинается проверка на честность.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паузы особенно важны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важен момент, когда герой не спешит с решением. Пауза перед действием помогает увидеть его мысли. Потом возврат кошелька становится особенно значимым и понятным.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честный выбор способен изменить отношение к человеку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Е. Пермяка «Случай с кошельком»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правильный поступок показывает силу совести и делает героя достойным доверия.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365" y="262328"/>
            <a:ext cx="4078020" cy="476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200" cy="37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которую легко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«Случай с кошельком» запоминается потому, что в обычной находке спрятан большой урок. Рассказ помогает детям понять: честность начинается с малого, но именно она делает человека сильнее и лучше.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2026-05-24T03:37:45Z</dcterms:created>
  <dcterms:modified xsi:type="dcterms:W3CDTF">2026-05-24T03:37:45Z</dcterms:modified>
</cp:coreProperties>
</file>