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Свёртывание крови и группы крови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защищает организм и определяет совместимость при переливаниях.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крови в организме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обеспечивает доставку кислорода и питательных веществ, регулирует внутренние процессы и защищает от инфекций. Нарушение её свертываемости опасно и требует внимания.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свёртывания крови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начинается при повреждении сосуда, активируя сложные процессы защиты от потери крови. Тромб образуется для быстрого закрытия раны и предотвращения кровотечения.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этап — переход фибриногена в фибрин, создающий прочную сетку. Это соединение удерживает тромбоциты и формирует стабильную пробку.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время свёртывания крови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время свертывания обычно варьируется от 2 до 7 минут в зависимости от индивидуальных особенностей.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Увеличенное время свертывания может указывать на проблемы с факторами свертывания или заболевания, требующие диагностики.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школьных лабораторных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389590"/>
            <a:ext cx="4164900" cy="23213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свёртывания крови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элементы, участвующие в формировании тромба и успешном свёртывании.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всех компонентов необходима для эффективного прекращения кровотечения.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 человека»,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тромбоцитов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маленькие бесцветные клетки, которые быстро активируются при травме сосуда. Они прилипают друг к другу, образуя защитную «заплатку» для остановки крови.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тромбоцитов в первичном гемостазе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сосудистой стенки тромбоциты мигрируют к месту раны, формируя первичный тромб. Это критический этап, обеспечивающий быстрое закрытие повреждения.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тромбоцитов в свёртывании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процесса свёртывания крови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1: сосуды сужаются, уменьшая кровоток и ограничивая кровопотерю на раннем этапе.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2: тромбоциты активируются и образуют плотную пробку, которая прерывает дальнейшее вытекание крови.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3: фибриноген превращается в фибрин, закрепляя тромбоцитарный сгусток, создавая прочный и долговечный тромб.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свёртывания крови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заболевание, при котором из-за дефицита факторов свёртывания кровь долго не останавливается после травм.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Тромбоз характеризуется избыточным образованием сгустков, блокирующих сосуды и вызывающих серьёзные осложнения, требующие постоянного контроля.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изучения групп крови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 год: открытие групп крови ABO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Ландштейнер идентифицировал основные группы крови, что позволило безопасно проводить переливания и снизить смертность.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 год: открытие резус-фактора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Винер и Карл Ландштейнер выявили резус-фактор, углубив понимание совместимости крови.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исследование иммунобиологических аспектов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резус-системы и других антигенов продолжают совершенствоваться для повышения безопасности трансфузий.
</a:t>
            </a:r>
            <a:endParaRPr lang="en-US" sz="12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крови и их характеристики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наличие антигенов и антител каждой группы, определяющих совместимость при переливаниях.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или отсутствие антигенов и антител решает, кому можно переливать кровь безопасно.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 гематологии,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групп крови и её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наследуются от родителей по определённым генетическим законам. Аллели IA, IB и i образуют четыре варианта групп крови, что обеспечивает разнообразие комбинаций у потомства. Это объясняет, почему у детей могут быть группы крови, отличающиеся от групп их родителей.
</a:t>
            </a:r>
            <a:endParaRPr lang="en-US" sz="1592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генетические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пример: если у мамы группа A, а у папы группа B, их дети могут иметь любую из четырёх основных групп крови благодаря разным сочетаниям аллелей. Такие закономерности в генетике помогают прогнозировать наследственность групп крови.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групп крови: принципы и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Резус-фактор: ключевые аспекты биологической роли
</a:t>
            </a:r>
            <a:endParaRPr lang="en-US" sz="2312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Резус-конфликт возникает, когда резус-отрицательная женщина беременна резус-положительным ребёнком, что может привести к иммунным осложнениям.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осложнений применяется профилактическая терапия анти-D иммуноглобулином, нейтрализующая чужеродные эритроциты.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— это специфический белок, находящийся на поверхности эритроцитов, определяющий положительный или отрицательный статус крови у человека.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85% населения России имеют резус-положительную кровь, что важно учитывать при переливании и беременности.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групп крови в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распространённости групп крови среди населения Российской Федерации.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O(I) является самой распространённой, тогда как AB(IV) встречается реже всего, что важно при планировании переливаний и донорства.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Российской Федерации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групп крови при переливании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групп крови приводит к риску агглютинации и требует немедленного медицинского вмешательства.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важность правильного подбора крови при переливании для предотвращения опасных осложнений.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иммунологии крови,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в современной медицине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группы и резуса перед процедурами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операциями и трансфузиями обязательно проводят определение группы крови и резус-фактора. Это снижает риск иммунных реакций и осложнений у пациента.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универсальных доноров при экстренных ситуациях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неотложной помощи при отсутствии времени на поиск подходящей крови используются доноры с универсальной группой O (резус-отрицательная), чтобы спасти жизнь пациента.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действия при кровотечении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первой помощи при кровотечениях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свертываемость крови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K необходим для синтеза ряда факторов свертывания, его недостаток снижает эффективность процесса коагуляции.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дефицит овощей и фруктов ухудшают состояние сосудов и негативно влияют на состав крови.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и малоподвижный образ жизни увеличивают риск нарушений свертываемости и способствуют образованию тромбов.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крови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взрослого человека объём крови составляет примерно 4,5–5 литров, что обеспечивает постоянное снабжение кислородом всех тканей и органов организма.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сосудистой сети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протяжённость всех кровеносных сосудов в теле человека превышает 100 тысяч километров, что позволяет эффективно доставлять кровь ко всем частям тела.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свойства групп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 второй группой крови часто обладают повышенной устойчивостью к вирусным инфекциям, а обладатели четвёртой группы характеризуются самым редким фенотипом.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крови и её характеристиках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свертывания и правила переливания
</a:t>
            </a:r>
            <a:endParaRPr lang="en-US" sz="1963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школьников и родителей о своих группах крови повышает осведомлённость и улучшает подготовку к экстренным ситуациям.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Донорство крови играет ключевую роль в оказании экстренной помощи и спасении жизней при серьёзных операциях и травмах.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обследование крови позволяет своевременно выявлять сбои в системе свертывания и предотвращать осложнения.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достаточным количеством витаминов и минералов поддерживает нормальную функцию кровеносной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итоги о свёртывании крови и группах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крови — жизненно важный процесс, защищающий от потери крови. Знание своей группы и резус-фактора помогает обеспечить безопасность переливаний и поддерживать здоровье.
</a:t>
            </a:r>
            <a:endParaRPr lang="en-US" sz="361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2026-05-09T01:46:25Z</dcterms:created>
  <dcterms:modified xsi:type="dcterms:W3CDTF">2026-05-09T01:46:25Z</dcterms:modified>
</cp:coreProperties>
</file>