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энергетического обмена и структура темы
</a:t>
            </a:r>
            <a:endParaRPr lang="en-US" sz="3537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получения и преобразования энергии, обеспечивающий жизнедеятельность клеток.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энергетического обмена в жизни организмов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— основа всех жизненных процессов, обеспечивающая рост, движение и синтез структур. Понимание его механизмов развивалось благодаря выдающимся открытиям XIX–XX веков.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 включает расщепление сложных молекул пищи на мономеры, готовя субстраты для дальнейших реакций в клетке.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анаэробный процесс превращения глюкозы в пируват с одновременным образованием энергии в виде АТФ.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Аэробный этап состоит из цикла Кребса и окислительного фосфорилирования, обеспечивающих максимальный выход энергии при участии кислорода.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энергетического обмена в клетках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разрушаются на аминокислоты под действием протеаз в пищеварительной системе перед поступлением к клеткам.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этап: расщепление пищевых полимеров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расщепляются на глицерин и жирные кислоты, которые потом участвуют в энергетическом обмене внутри клетки.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Полисахариды, такие как крахмал, гидролизуются до глюкозы — основного энергетического субстрата для клеток.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происходит образование тепла, однако энергия не накапливается в виде АТФ, создавая лишь подготовку к внутриклеточным процессам.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энергетическом обмене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Специфичность ферментов и их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уникален, действуя лишь на определённый субстрат. Это обеспечивает чёткое направление метаболических путей и ускорение химических реакций в клетке.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Каталитическая активность в оптимальных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работают эффективно при температуре тела и физиологическом уровне pH. Они создают условия для протекания реакций без существенных энергетических затрат.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АТФ-синтазы в митохондриях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АТФ-синтаза — ключевой фермент, который синтезирует АТФ, используя протонный градиент на внутренней мембране митохондрий, что критично для энергетического обмена.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молекулы энергетического обмена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энергии для большинства клеток, обеспечивающий основу для синтеза АТФ и других метаболитов.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энергетическая валюта клетки, аккумулирующая и переносящая энергию для биологических процессов.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(никотинамидадениндинуклеотид)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Кофермент, участвующий в переносе электронов и протонов в реакциях окисления и восстановления.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 (флавинадениндинуклеотид)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Кофермент, функционирующий в дыхательной цепи и цикле Кребса для переноса электронов при энергетическом обмене.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использует кислород и обеспечивает до 38 молекул АТФ на одну глюкозу, обеспечивая высокую энергетическую эффективность.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Анаэробный путь протекает без кислорода, давая только 2 молекулы АТФ и продукты брожения, что экономит энергию лишь в экстремальных условиях.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пути зависит от возможностей клетки и условий окружающей среды, адаптируя энергетический обмен к потребностям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и анаэробное дыхание: различия и эффективность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энергетических процессов в клетке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Вне- и внутриклеточные этапы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 происходит вне клетки или в лизосомах, обеспечивая субстраты для дальнейших внутриклеточных реакций. Гликолиз осуществляется в цитоплазме, где глюкоза преобразуется в пируват.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Митохондриальный центр энергетики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и окислительное фосфорилирование локализованы в митохондриях, используя их мембраны и матрикс для максимальной генерации АТФ.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АТФ, получаемого на каждом этапе обмена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Аэробный обмен позволяет получить до 38 молекул АТФ из одной глюкозы, резко превосходя анаэробный по эффективности.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доминирование аэробного метаболизма в энергообеспечении сложных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протекает в цитоплазме и не требует кислорода, обеспечивая клетку энергией даже в анаэробных условиях.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Гликолиз: этапы, продукты и значимость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одной молекулы глюкозы образуются две молекулы пирувата, что служит основой для дальнейших метаболических путей.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синтезируется 2 молекулы АТФ, обеспечивающие быструю энергию для клеточных функций в стрессовых ситуациях.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2 молекул НАДН позволяет использовать продукты гликолиза в аэробном дыхании при наличии кислорода.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проходит в матриксе митохондрий, где пируват преобразуется в ацетил-КоА, вступающий в серии окислительно-восстановительных реакций, что обеспечивает высвобождение энергии.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цикла образуются 2 молекулы АТФ, выделяется углекислый газ, и формируются переносчики электронов NADH и FADH2, которые направляют энергию в следующую стадию обмена.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переносчики обеспечивают питание дыхательной цепи, что делает цикл Кребса центральным звеном аэробного дыхания и важнейшим источником клеточной энергии.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Кребса: свойства и вклад в энергетический обмен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Окислительное фосфорилирование происходит на внутренней мембране митохондрий, где электроны с NADH и FADH2 передаются по дыхательной цепи белковых комплексов.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Окислительное фосфорилирование и дыхательная цепь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создаёт протонный градиент, который через АТФ-синтазу используется для синтеза до 34 молекул АТФ из АДФ и неорганического фосфата.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Конечным акцептором электронов выступает кислород, который превращается в воду, предотвращая накопление электронов и обеспечивая непрерывность цепи.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окислительное фосфорилирование обеспечивает основную часть энергии, необходимой для жизнедеятельности аэробных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Брожение: типы, механизмы и биологический смысл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Спиртовое брожение у дрожжей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брожения сопровождается преобразованием глюкозы в этанол и углекислый газ, что применяется в производстве хлеба и алкоголя. Процесс позволяет дрожжам выживать в отсутствии кислорода, обеспечивая энергию без аэробного дыхания.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 в мышцах и бактериях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мышцы при дефиците кислорода превращают пируват в лактат. Этот процесс поддерживает кратковременное энергоснабжение клеток, но накопление лактата вызывает усталость и мышечную боль.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основных этапов энергетического обмена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выходу АТФ и потребности кислорода для ключевых процессов энергетического обмена.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процессы значительно эффективнее анаэробных, обеспечивая основной энергетический ресурс для клеток сложных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 биохимии клеточного метаболизма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универсальный переносчик энергии в клетке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АДФ с тремя фосфатными группами (АТФ) аккумулирует энергию, которая высвобождается при расщеплении последней связи, питая основные клеточные процессы.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образуется и потребляется около 40 кг АТФ в день, что обеспечивает непрерывный энергетический баланс и поддержание жизнедеятельности.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АТФ: расходование и восстановление в клетке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реакций гидролиза и регенерации АТФ в клеточном метаболизме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 клеток: разнообразие и обмен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углеводов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энергии в организме — углеводы, которые быстро расщепляются и обеспечивают быструю доступность АТФ при нормальных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жирового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голодании или недостатке углеводов организм начинает использовать жирные кислоты, высвобождая при этом больше энергии на грамм вещества.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Участвование белков в обмене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экстремальных случаях, например при голодании, белки распадаются до аминокислот и идут на энергетический обмен, хотя это менее предпочтительный путь.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метаболизма могут вызывать миопатии и сахарный диабет, влияя на способность клеток эффективно синтезировать и использовать АТФ.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энергетического обмена и их последствия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усталость и мышечная слабость часто связаны с дефектами ферментов митохондрий, снижающих энергетический потенциал клеток.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Лактат-ацидоз возникает при накоплении молочной кислоты в тканях, что нарушает кислотно-щелочной баланс и ведёт к метаболическим кризам.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включают генетические мутации, неправильное питание, токсические воздействия и гипоксию, усиливающие сбои энергетического 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энергетического обмена: от анаэробных к аэробным системам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этапы: доминирование анаэробии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организмы жили в бескислородной среде, используя брожение и гликолиз для получения энергии. Эти пути были просты и обеспечивали выживание при жёстких условиях.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кислорода и аэробного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миллиарда лет назад появление кислорода дало толчок развитию аэробного дыхания, значительно увеличившего энергетическую эффективность и разнообразие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Симбиотическое объединение протоклеток с аэробными бактериями привело к образованию митохондрий — ключевых энергетических центров, повысивших уровень организации и сложности организмов.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лежит в основе жизни, обеспечивая поддержку клеточных функций. Его понимание помогает развивать медицину, биотехнологии и охрану окружающей среды.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энергетического обмена в биологических и прикладных науках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2026-05-10T09:08:05Z</dcterms:created>
  <dcterms:modified xsi:type="dcterms:W3CDTF">2026-05-10T09:08:05Z</dcterms:modified>
</cp:coreProperties>
</file>