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Предлог: маленькое слово с большой ролью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связывают слова и делают речь точной.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предлоги в 7 классе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встречаются почти в каждом тексте и помогают грамотно строить фразы, выбирать падеж и избегать ошибок в письме. Понимание этой темы делает речь точнее и увереннее в любой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предлог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Служебная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 называет предмет, признак или действие, но показывает связь между словами. Именно поэтому он помогает понять смысл словосочетания и предложения.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предлога одно слово зависит от другого: в школе, на уроке, к другу, из тетради. Без него связь между словами часто становится непонятной.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зависимым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обычно употребляется рядом с существительным, местоимением или числительным. Он не стоит отдельно по смыслу, а работает вместе с последующим словом.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высказывания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уточняют, где, когда, почему или ради чего происходит действие. Благодаря этому речь становится более ясной, а мысль — более точной.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в словосочетании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предлога
</a:t>
            </a:r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обычно стоит перед зависимым словом и пишется отдельно: идти к дому, разговор с другом, подарок для мамы. Такое расположение помогает быстро увидеть связь в словосочетании.
</a:t>
            </a:r>
            <a:endParaRPr lang="en-US" sz="1287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главного и зависимого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соединяет главное слово с зависимым и показывает, как они связаны по смыслу. Без предлога словосочетание часто теряет точность и становится неполным.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глагол или существительное с разными предлогами меняет оттенок значения. Именно поэтому предлог делает фразу более точной и выразительной.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падежа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помогает определить форму зависимого слова: к дому, с другом, для мамы. По нему легче понять, какой падеж нужен в конкретном сочетании.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7971" y="1762825"/>
            <a:ext cx="4058658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предлогов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отношения между словами выражают предлоги.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разряд служебных слов помогает выражать разные смысловые отношения и уточняет содержание высказывания.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«Предлог»; примеры составлены по школьной программе русского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сравнить короткие и часто употребляемые предлоги в учебных и читательских текстах.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Частотный перечень предлогов, использованный в материалах по теме «Предлог»; данные для учебной визуализации.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5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предлоги в школьных текстах
</a:t>
            </a:r>
            <a:endParaRPr lang="en-US" sz="2975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предлоги в и на: они особенно часто нужны для обозначения места, времени и состояния.
</a:t>
            </a:r>
            <a:endParaRPr lang="en-US" sz="12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6145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предлоги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предлоги не связаны по происхождению с другими частями речи: в, на, к, с, у, от, под, над. Они короткие и очень частотные в речи.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4293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 образовались из других слов и сочетаний: благодаря, вокруг, несмотря на, в течение, в связи с. Их состав обычно сложнее, чем у непроизводных.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441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важно различать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 чаще вызывают трудности на письме, потому что похожи на сочетания слов. Поэтому важно узнавать их по смыслу и правильному написанию.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и производные предлоги
</a:t>
            </a:r>
            <a:endParaRPr lang="en-US" sz="31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7569" y="326100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625" y="15405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составные предлоги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предлог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 одного слова: к, под, через, возле, около. Такие предлоги короткие, часто употребляются в речи и обычно легко узнаются в тексте.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составных предлогов пишется раздельно, поэтому важно не торопиться и внимательно смотреть на каждую часть. Это помогает избежать орфографических ошибок.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Составной предлог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 двух или трёх слов: из-за, из-под, в течение, в связи с, по причине. Он помогает точнее выразить причину, время или пространство.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точности речи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предлоги чаще обозначают общую связь, а составные — более точную. Благодаря этому можно выбрать именно то значение, которое нужно в 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предлог от похожего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по каким признакам можно проверить, является ли слово предлогом.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падежи стоят после предлогов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175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 и на часто требуют предложного падежа: в школе, на столе. Такое сочетание помогает говорить о месте, а иногда и о состоянии или времени.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29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К, по, благодаря, согласно обычно употребляются с дательным падежом: к другу, по дороге, благодаря помощи. Эти предлоги часто показывают направление или связь с адресатом действия.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Из, от, без, у, до обычно связаны с родительным падежом: из дома, от сестры, без ошибки, до вечера. Они часто обозначают источник, отсутствие или предел.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5" y="2099401"/>
            <a:ext cx="1862658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подсказывает форму зависимого слова, поэтому его нужно запоминать вместе с падежом. Это помогает писать грамотно и быстро проверять себя в упражнениях.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05645"/>
            <a:ext cx="3856200" cy="15368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с какими падежами часто употребляются предлоги, и помогает увидеть их связь с формой зависимого слова.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 просто соединяет слова, а подсказывает нужную форму существительного или местоимения. По нему легче определить падеж зависимого слова.
</a:t>
            </a:r>
            <a:endParaRPr lang="en-US" sz="1179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теме «Предлог и падежи»; школьные примеры из курса русского языка.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 падежи: примеры связи
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350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помогают указать, где именно расположен предмет: в школе, на крыше, под столом. Они делают описание пространства точным и наглядным.
</a:t>
            </a:r>
            <a:endParaRPr lang="en-US" sz="1061" dirty="0"/>
          </a:p>
        </p:txBody>
      </p:sp>
      <p:sp>
        <p:nvSpPr>
          <p:cNvPr id="12" name="Text 3"/>
          <p:cNvSpPr txBox="1"/>
          <p:nvPr/>
        </p:nvSpPr>
        <p:spPr>
          <a:xfrm>
            <a:off x="6350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происходит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предлоги показывают направление движения: к реке, в лес, на стадион. С их помощью сразу понятно, куда направлено действие.
</a:t>
            </a:r>
            <a:endParaRPr lang="en-US" sz="1005" dirty="0"/>
          </a:p>
        </p:txBody>
      </p:sp>
      <p:sp>
        <p:nvSpPr>
          <p:cNvPr id="13" name="Text 4"/>
          <p:cNvSpPr txBox="1"/>
          <p:nvPr/>
        </p:nvSpPr>
        <p:spPr>
          <a:xfrm>
            <a:off x="635000" y="367447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начинается путь
</a:t>
            </a:r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важно обозначить исходную точку, используют предлоги от и из: из леса, от дома. Они отвечают на вопрос откуда?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28449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Рядом, внутри,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позволяют различать пространственные отношения: около дома — рядом, в коробке — внутри, над столом — сверху. Без них такие связи пришлось бы объяснять длиннее.
</a:t>
            </a:r>
            <a:endParaRPr lang="en-US" sz="1029" dirty="0"/>
          </a:p>
        </p:txBody>
      </p:sp>
      <p:sp>
        <p:nvSpPr>
          <p:cNvPr id="15" name="Text 6"/>
          <p:cNvSpPr txBox="1"/>
          <p:nvPr/>
        </p:nvSpPr>
        <p:spPr>
          <a:xfrm>
            <a:off x="28449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представление картины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предлог помогает представить расположение предметов без лишних слов. Поэтому в описании местности, схем и инструкций он особенно полезен.
</a:t>
            </a:r>
            <a:endParaRPr lang="en-US" sz="96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предлоги помогают назвать точный момент: после уроков, с утра, до вечера. Сразу понятно, когда происходит событие.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или длительность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вроде в течение недели показывают, как долго продолжается действие. Такие предлоги делают описание времени более точным.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Причинные предлоги объясняют, почему что-то произошло: из-за дождя, по причине болезни. Они помогают назвать повод или основание.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формулировка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избежать неясности, предлоги времени и причины особенно важны. Они уточняют сообщение и делают его понятным для читателя.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времени и причины
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падежи в типичных словосочетаниях с предлогами: без друга, к брату, через поле, с родителями, в школе.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«Предлог и падеж»; схема носит иллюстративный характер.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4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падежи требуют разные предлоги
</a:t>
            </a:r>
            <a:endParaRPr lang="en-US" sz="334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связаны не с одним падежом, а с несколькими. По сочетанию предлога и падежа можно точнее определить форму зависимого слова.
</a:t>
            </a:r>
            <a:endParaRPr lang="en-US" sz="112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или раздельно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неверное написание: в следствии вместо вследствие, из-за вместо из-за. Такие формы нужно запоминать отдельно и проверять по словарю или учебнику.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Нужный предлог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предлог пропускают или заменяют другим: приехал со школы вместо приехал из школы. Это нарушает связь слов и делает фразу грамматически неверной.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предлога важно выбрать нужную форму слова: благодаря помощи, к брату, без ошибки. Ошибка в падеже сразу заметна в письменной речи.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высказывания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предлог может изменить смысл фразы или сделать её неясной. Поэтому при письме полезно вслух проверять словосочетание целиком.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предлогов
</a:t>
            </a:r>
            <a:endParaRPr lang="en-US" sz="2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разобрать предлог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роль предлога в словосочетании и установить зависимое слово.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предлоги делают речь точнее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просто перемена, а время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«перемена» само по себе слишком общее: оно называет только событие. Но выражение «на перемене» сразу уточняет, когда именно что-то произошло, и фраза становится понятнее для слушателя.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или момент после него?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«после урока» передаёт конкретный момент, а не просто школьное занятие. Предлог помогает не перепутать тему разговора с временем действия и делает высказывание точным.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как цель действия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«для проекта», сразу понятно, зачем выполняется работа. Без предлога остаётся только название темы, а с предлогом появляется цель, которую легко увидеть в 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стилях предлоги выполняют одну и ту же грамматическую роль, но выбираются разные по длине и точности сочетания.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примерам из школьного курса русского языка; данные иллюстративные.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 разных стилях речи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разговорной речи преобладают короткие предлоги, а в учебных и художественных текстах чаще нужны более точные смысловые связи.
</a:t>
            </a:r>
            <a:endParaRPr lang="en-US" sz="11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предлогам для 7 класса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быстро вспомнить главное правило и проверить себя при письме.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ошибаться, нужно помнить три вещи: предлог пишется отдельно, связывает слова и требует определённого падежа.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повторения темы «Предлог»; школьные примеры.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 — маленькое слово, которое многое объясняет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делают речь точной: показывают место, время, причину, цель и направление, а ещё помогают выбрать нужный падеж. Без них фраза теряет ясность и становится менее выразительной.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2026-05-28T16:49:57Z</dcterms:created>
  <dcterms:modified xsi:type="dcterms:W3CDTF">2026-05-28T16:49:57Z</dcterms:modified>
</cp:coreProperties>
</file>