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первобытных людей
</a:t>
            </a:r>
            <a:endParaRPr lang="en-US" sz="2895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выживали до появления городов и государств.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первобытную эпоху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длинный период истории человечества. Именно тогда появились труд, речь, взаимопомощь и первые способы изменять природу. По находкам археологов можно восстановить быт древних людей и понять, как формировалось человеческое общество.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выглядели первые люди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уже были похожи на нас, но отличались более крепким телосложением и развитыми мышцами. Это помогало им ходить, добывать пищу и защищаться в трудных природных условиях.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древних людей зависела от среды обитания. В холодных районах им были нужны более плотное телосложение и защита от холода, а в тёплых — другие приспособления к 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люди жили в постоянной опасности: голод, болезни и нападения хищников случались часто. Поэтому средняя продолжительность жизни была намного меньше, чем у современных людей.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Выжить помогали наблюдательность, сила и умение действовать вместе. Древние люди быстро учились замечать следы животных, находить воду и использовать природные материалы для быта.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первобытных людей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чаще всего устраивали возле рек, озёр или в пещерах. Там было легче найти воду, спрятаться от непогоды и выбрать место для отдыха после охоты или сбора растений.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был важнейшей частью стоянки. Он давал тепло, свет и помогал готовить пищу, а вокруг него люди собирались вечером, обсуждали дела и делились добычей.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жилья использовали ветки, кости крупных животных и шкуры. Такие укрытия защищали от ветра и дождя, а в холодных районах сохраняли тепло лучше, чем открытое пространство.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сообща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стоянке каждый выполнял свою часть работы: одни добывали пищу, другие готовили её, третьи следили за огнём. Это показывает, что люди зависели друг от 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каменного века показывают, как постепенно менялись орудия, занятия и образ жизни людей.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археологии каменного века
</a:t>
            </a:r>
            <a:endParaRPr lang="en-US" sz="797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каменного века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этапом люди лучше приспосабливались к жизни, создавали более удобные орудия и всё меньше зависели только от случайной добычи.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теме урока, составлена на основе общих сведений о жизни древних людей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первобытные люди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добычи пищи, люди постоянно поддерживали быт стоянки: ремонтировали орудия, собирали топливо и укрепляли жильё.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жизни была связана с выживанием, а трудовые навыки помогали делать добычу и быт более надёжными.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 их значение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каменное рубило помогало рубить, раскалывать и обрабатывать разные материалы. С его помощью было легче разделывать добычу и подготавливать древесину для простых построек.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Наконечник копья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наконечники делали охоту более успешной и безопасной. Они позволяли поражать добычу на расстоянии и уменьшали риск для самого охотника.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Скребок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Скребки использовали для очистки и обработки шкур. Такие орудия делали кожу мягче и пригодной для одежды, покрытий и защиты от холода.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Гарпун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Гарпуны особенно помогали при рыболовстве и охоте на животных у воды. Благодаря им древние люди могли добывать пищу там, где обычное копьё было менее удобно.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добывали пищу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первобытных людей и условия, от которых зависела добыча пищи.
</a:t>
            </a:r>
            <a:endParaRPr lang="en-US" sz="97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огня — тепло, свет и защита от хищников.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сделал стоянку безопаснее и удобнее: люди могли греться, готовить пищу и собираться вместе после дневных дел.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археологии и истории первобытного общества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одежда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 подручных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строили жильё из веток, камней, костей крупных животных и шкур. Такое укрытие защищало от ветра и холода, а внутри можно было разжечь очаг и хранить простые вещи.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 шкур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шкур, скрепляя их жилками и ремешками. Чтобы прокалывать плотную кожу, использовали костяные иглы. Такая одежда была грубой, но помогала сохранять тепло в холодное время года.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Быт, связанный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одежда зависели от того, что человек мог взять у природы. Поэтому на рисунках первобытной эпохи часто показывают шкуру животного, каркас из веток и простые инструменты для шитья.
</a:t>
            </a:r>
            <a:endParaRPr lang="en-US" sz="13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первобытного расселения; даты и маршруты в презентации приведены обобщённо.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по Земле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происходило постепенно: люди осваивали новые территории шаг за шагом, подстраиваясь к климату и природным условиям.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из Африки шло медленно и последовательно; новые земли заселялись только тогда, когда это было жизненно необходимо.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и родовые отношения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группе выжить можно было только вместе: люди сообща охотились, собирали растения, поддерживали огонь и делили добычу, чтобы никто не остался без пищи.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члены рода учили младших находить следы животных, выбирать пригодные растения и изготавливать простые орудия. Знания передавались не по книгам, а из поколения в поколение.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дел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зависели от возраста, сил и умений. Одни добывали пищу, другие следили за стоянкой, третьи готовили шкуры, посуду и другие нужные в быту вещи.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внутри 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объединяли родство, общие традиции и ответственность друг за друга. Такая организация помогала группе действовать слаженно и справляться с опасностями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развивалось общение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звуки стали осмысленными. Простые слова помогали точнее передавать просьбы, договариваться об охоте и обозначать важные предметы вокруг.
</a:t>
            </a:r>
            <a:endParaRPr lang="en-US" sz="1262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речь стала более богатой и понятной. Люди смогли передавать знания детям, сохранять опыт группы и лучше организовывать совместную жизнь.
</a:t>
            </a:r>
            <a:endParaRPr lang="en-US" sz="917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звуки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использовали крики, жесты и мимику. Так можно было предупредить об опасности, позвать на помощь или показать направление движения.
</a:t>
            </a:r>
            <a:endParaRPr lang="en-US" sz="12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первобытные люди оставляли след в искусстве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в глубине пещеры
</a:t>
            </a:r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стене пещеры охра и уголь превращались в изображение сильного бизона или оленя. Художник выбирал неровную поверхность, чтобы подчеркнуть движение, а рядом оставлял простые знаки, понятные всей группе.
</a:t>
            </a:r>
            <a:endParaRPr lang="en-US" sz="1349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увиденная в красках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сцене на камне видны люди с копьями, окружившие добычу. Такие рисунки не просто украшали пещеру: они могли напоминать о важной охоте, удаче и силе сообщества, которое действовало вместе.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краски, кусок камня и свет факела — этого хватало, чтобы создать изображение, которое пережило тысячелетия. Сегодня такие рисунки помогают учёным понять, что замечали и ценили древние люди.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изменение хозяйства повлияло на быт, жильё и образ жизни людей.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истории древнего мира.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Охотники-собиратели и первые земледельцы
</a:t>
            </a:r>
            <a:endParaRPr lang="en-US" sz="2283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сделал жизнь более устойчивой: люди стали меньше зависеть от случайной добычи и смогли дольше жить на одном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неолитической революции; значения на диаграмме условные, для сравнения причин.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перешли к земледелию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не произошёл сразу: люди постепенно заметили, что выращивать растения и хранить зерно надёжнее, чем полностью полагаться на удачу охоты.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стимулами стали климат и поиск стабильной еды; земледелие уменьшило зависимость людей от сезонных природных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Верования и обряды первобытных людей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представляли, что в лесах, воде, небе и огне живут духи. Поэтому они старались задобрить силы природы, от которых зависели удача и безопасность.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перед охотой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важной охотой могли совершаться особые действия и песни. Люди верили, что это поможет добыть зверя и защитит охотников от неудачи.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Почтение к предкам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Предков уважали как защитников рода и хранителей памяти. Их опыт считался важным, поэтому обычаи и истории семьи передавались очень бережно.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захоронениях находят предметы, положенные рядом с умершим. Это говорит о том, что люди размышляли о жизни после смерти и заботились о близких даже после их ухода.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неолита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лепить и обжигать глину, получая прочные сосуды для воды, зерна и приготовления пищи. Это помогло хранить продукты дольше и удобнее.
</a:t>
            </a:r>
            <a:endParaRPr lang="en-US" sz="1065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и одежда
</a:t>
            </a:r>
            <a:pPr algn="ctr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нитей и волокон стали делать ткань, а не только одежду из шкур. Появились более лёгкие и удобные вещи для повседневной жизни.
</a:t>
            </a:r>
            <a:endParaRPr lang="en-US" sz="1097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Шлифованные орудия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инструменты стали гладить и затачивать, чтобы они резали точнее и служили дольше. Такие орудия лучше подходили для обработки дерева и земли.
</a:t>
            </a:r>
            <a:endParaRPr lang="en-US" sz="1065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выращивать пшеницу и ячмень, а также разводить коз, овец и коров. Оседлая жизнь стала привычной, а поселения — более постоянными.
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кочевой жизни к оседлой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 жизни первобытного человека показана как цепочка взаимосвязанных шагов.
</a:t>
            </a:r>
            <a:endParaRPr lang="en-US" sz="10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эпоха: начало большого пути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эпоха научила людей главному: трудиться вместе, использовать природу разумно и создавать условия для жизни. Именно тогда были заложены основы будущих обществ, городов и культуры.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2026-06-02T03:16:40Z</dcterms:created>
  <dcterms:modified xsi:type="dcterms:W3CDTF">2026-06-02T03:16:40Z</dcterms:modified>
</cp:coreProperties>
</file>