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 Ирландией: география, язык, символы и традиции.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Ирландия: страна, язык и культура для урока английского языка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помогает увидеть, как язык связан с историей, праздниками и повседневной жизнью. На её примере удобно повторять страны, символы, погоду, традиции и путешествия.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на уроке английского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 Ireland? Географическое положение страны
</a:t>
            </a:r>
            <a:endParaRPr lang="en-US" sz="2208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расположена к западу от Великобритании и занимает большую часть одноимённого острова. Это удобно показывать на карте и связывать с темой стран и направлений.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39906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океан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Ирландии омывают Атлантический океан, Ирландское море и Кельтское море. Такое положение делает страну важной частью Северной Атлантики и придаёт её побережью особый вид.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360464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Изрезанная береговая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Ирландии много бухт, заливов и скалистых участков. Поэтому на фотографиях страны часто видно сочетание высоких утёсов, открытого моря и небольших прибрежных поселений.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46350" y="1193500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Ирландии влажный и сравнительно мягкий. Сильные морозы бывают редко, а дожди идут часто, поэтому природа остаётся зелёной почти круглый год.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6350" y="239906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географическое положение помогает связать Ирландию с морем, ветром и облачной погодой. Эти образы легко использовать в школьных заданиях по английскому языку.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Ирландия: поля, холмы и утёсы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пейзажи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известна лугами, пастбищами и мягкими холмами. Именно поэтому её часто называют the green island: здесь много зелени, открытого пространства и спокойных сельских видов.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известным природным образам страны относятся утёсы Мохер, озёра Килларни и торфяные болота. Эти места показывают, насколько разнообразной может быть ирландская природа.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ландшафт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стены, небольшие поля и невысокие холмы часто встречаются на фотографиях Ирландии. Такой пейзаж помогает легко узнать страну даже без подписи.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подойдут океанские скалы, зелёные поля и облачное небо. Такое сочетание сразу создаёт узнаваемый образ Ирландии и поддерживает тему природной красоты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различаются не только размером, но и своей ролью: одни связаны с портами, другие — с культурой и учёбой.
</a:t>
            </a:r>
            <a:endParaRPr lang="en-US" sz="1277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Дублин заметно превосходит другие города, поэтому именно он остаётся главным центром страны.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Округлённые значения для учебной диаграммы; сравнение дано для наглядности.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Ирландии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кельты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Ирландии издавна жили кельтские племена. Именно они заложили основу многих культурных традиций, мифов и орнаментов, которые узнаются и сегодня.
</a:t>
            </a:r>
            <a:endParaRPr lang="en-US" sz="1066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век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распространением христианства связан святой Патрик. Он стал одной из самых известных фигур в истории страны и важным символом ирландской культуры.
</a:t>
            </a:r>
            <a:endParaRPr lang="en-US" sz="1147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XII–XX века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усилилось английское влияние, а затем в Ирландии началось движение за самоуправление. Этот период был долгим и сильно повлиял на жизнь страны.
</a:t>
            </a:r>
            <a:endParaRPr lang="en-US" sz="1048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 год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1922 году появилась современная Республика Ирландия. С этого времени страна постепенно развивалась как самостоятельное европейское государство со своей системой образования и культурой.
</a:t>
            </a:r>
            <a:endParaRPr lang="en-US" sz="1048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Ирландии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современная Ирландия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событий от древности до современной республики.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031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737" y="1642900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87" y="3155850"/>
            <a:ext cx="169838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4181" y="3155850"/>
            <a:ext cx="194100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флаг и символы Ирландии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официальных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Ирландии государственный статус имеют ирландский и английский языки. Английский звучит в школе, магазинах, новостях и повседневном общении по всей стране.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Ирландский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Ирландский язык изучают как часть школьной программы. Его можно увидеть на вывесках и дорожных указателях, особенно в районах, где он используется чаще.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флаг Ирландии состоит из зелёной, белой и оранжевой полос. Его цвета часто объясняют как символы разных исторических и культурных традиций.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Трилистник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Трилистник — один из самых узнаваемых символов Ирландии. Его связывают со святым Патриком, а также используют в открытках, украшениях и праздничных рисунках.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 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Ирландии язык можно встретить не только в учебниках, но и в реальной жизни. Это делает страну особенно удобной для наблюдения за тем, как работает двуязычие.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святого Патрика и ирландские традиции
</a:t>
            </a:r>
            <a:endParaRPr lang="en-US" sz="2058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 зелёном цвете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 марта в Ирландии и во многих других странах отмечают День святого Патрика. Улицы украшают зелёными деталями, а люди надевают одежду этого цвета. Праздник сразу создаёт яркое и запоминающееся настроение.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Ирландская культура известна звучанием арфы, скрипки и волынки. К этой музыке часто добавляются традиционные танцы, в которых ценятся ритм, точность движений и энергичность исполнения.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Трилистник, парады и праздничные костюмы делают ирландские традиции очень узнаваемыми. Именно поэтому День святого Патрика часто используют как наглядный пример национального праздника на уроках.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28803"/>
            <a:ext cx="3962400" cy="20336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места показывают, что Ирландия привлекает туристов и природой, и историей.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 Ирландии строится на сочетании яркой природы, древней истории и известных городов.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об Ирландии; общеизвестные культурные и географические объекты.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 Ирландии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сочетает высокотехнологичный сектор с традиционными отраслями, поэтому экономика страны выглядит очень разнообразной.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технологии и фармацевтика, но сельское хозяйство и туризм тоже остаются важными для экспорта и занятости.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 ключевым отраслям экономики Ирландии; данные представлены в виде схемы для урока.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Ирландии: главные отрасли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 Ирландии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колледжи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Ирландии дети учатся в школах, затем могут продолжить образование в колледжах и университетах. Система обучения ценится за хорошую подготовку и внимательное отношение к ученикам.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Тринити-колледж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Тринити-колледж в Дублине — один из самых известных университетов страны. Он был основан в 1592 году и связан с богатой академической традицией и знаменитой библиотекой.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для учёбы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привлекает студентов, которые хотят улучшить английский язык. Здесь легко увидеть, как язык помогает читать, слушать лекции, задавать вопросы и общаться в международной среде.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учебных заведениях есть обмены и программы для иностранных студентов. Это делает Ирландию удобной страной для знакомства с европейским образованием и культурой.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283685"/>
            <a:ext cx="4094100" cy="9813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на одном острове находятся две разные политические территории с разным статусом и столицами.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Ирландия — независимое государство, а Северная Ирландия является частью Соединённого Королевства.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сведения о политическом устройстве Ирландии и Великобритании.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и Северная Ирландия: главное различие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2186" y="2542225"/>
            <a:ext cx="2621728" cy="209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2686" y="2542225"/>
            <a:ext cx="2621728" cy="2095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Ирландская литература и известные писатели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Дублин в книгах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Дублин часто называют литературным городом: его улицы, мосты и старые здания легко представить на страницах романов. Именно здесь особенно ярко чувствуется связь между городом, языком и чтением.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мирового уровня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подарила миру Оскара Уайльда, Джеймса Джойса и Сэмюэла Беккета. Их произведения стали частью мировой литературы и показывают, насколько сильна ирландская литературная традиция.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Йейтс и поэзия
</a:t>
            </a:r>
            <a:pPr algn="l" indent="0" marL="0">
              <a:lnSpc>
                <a:spcPct val="130039"/>
              </a:lnSpc>
              <a:buNone/>
            </a:pPr>
            <a:r>
              <a:rPr lang="en-US" sz="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 Б. Йейтс получил Нобелевскую премию по литературе и прославился как поэт, который обращался к истории, мифам и образам Ирландии. Его имя часто связывают с национальной культурой и книгами.
</a:t>
            </a:r>
            <a:endParaRPr lang="en-US" sz="11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погода позволяет круглый год видеть зелёные луга и пастбища, а резкие перепады температуры встречаются редко.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Ирландии умеренный и влажный: самые тёплые месяцы недолгие, а зимы обычно остаются сравнительно мягкими.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нормы Ирландии, округлённо; учебная визуализация по сезонам.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Ирландии по временам года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2610" y="3256021"/>
            <a:ext cx="218400" cy="1941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спорт и повседневная жизнь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ирландской кухне ценят простые и сытные блюда: картофель, рагу и soda bread. Такая еда связана с сельской жизнью, домашним уютом и семейными обедами.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Хёрлинг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Хёрлинг — очень быстрый и старинный ирландский спорт. Для него нужны ловкость, реакция и хорошая подготовка, поэтому он часто вызывает интерес у зрителей и школьников.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Гэльский футбол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Гэльский футбол — один из самых популярных национальных видов спорта. Он особенно важен для местных общин, школ и спортивных клубов, где поддерживают командный дух.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ирландцы ценят музыку, встречи с друзьями и участие в жизни района. Эти привычки помогают понять слова family, sport и community на простых примерах.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8637" y="3239988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местная община играют большую роль в повседневной жизни. Современные города сочетаются с уважением к традициям, а школьная жизнь остаётся важной частью дня.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короткого путешествия по Ирландии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маршрут построен по принципу от столицы к природным и культурным достопримечательностям.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Ирландию называют страной легенд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Лепреконы и 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Ирландский фольклор часто рассказывает о лепреконах, героях и волшебных существах. Эти образы делают истории яркими, запоминающимися и особенно интересными для детей.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каменные круги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круги и старинные памятники напоминают о далёком прошлом острова. Они связывают легенды с реальной историей и помогают представить, как жили люди много веков назад.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 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Кельтские узоры часто встречаются в книгах, украшениях и сувенирах. Их сложные линии выглядят красиво и сразу ассоциируются с ирландской культурой и национальным стилем.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в современной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Сказания о героях и волшебстве можно увидеть в мультфильмах, книгах и праздничных украшениях. Так ирландские легенды продолжают жить и остаются частью повседневной культуры.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известна не только природой и праздниками, но и сильной культурной репутацией в литературе, музыке и образовании.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страны складывается из традиций и современности: зелёные пейзажи сочетаются с университетами, книгами и международным бизнесом.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ключевым ассоциациям с Ирландией; значения условные, для наглядности.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Ирландию узнаваемой в мире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показывает, как история, язык, природа и современные достижения образуют единый образ страны. Её легко запомнить по зелёным пейзажам, Дублину, традициям и уважению к культуре.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сегодня: главные выводы урока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2026-05-30T18:35:05Z</dcterms:created>
  <dcterms:modified xsi:type="dcterms:W3CDTF">2026-05-30T18:35:05Z</dcterms:modified>
</cp:coreProperties>
</file>