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времени: «I’ll text you…» и язык цифрового общения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сообщения меняют английский язык, нормы общения и повседневные привычки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7254" y="75"/>
            <a:ext cx="406524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переписка в реальной жизни десятиклассника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сегодня звучит не только на уроке, но и в мессенджерах, играх и соцсетях. Чтобы уверенно общаться, важно понимать краткие формы, вежливый тон и различие между неформальным и официальным стилем.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SMS- и chat-language в английском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сокращений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цифровой переписке слова часто сокращаются до минимальной формы: u вместо you, r вместо are, btw вместо by the way. Такая запись экономит время и пространство, особенно в быстрых диалогах.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грамматика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SMS- и chat-language нередко обходятся без служебных слов, артиклей и сложных конструкций. Сообщение становится короче, но смысл читается быстро, если собеседники разделяют общий контекст общения.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 знаках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Эмодзи, повтор букв и краткие реплики помогают передать интонацию, которой не видно на экране. Формы вроде soooo, lol или :) заменяют часть невербальных сигналов живой речи.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чатах распространены короткие приветствия, прощания и ответы: hi, hey, OK, sure, maybe later, brb. Они звучат естественно в неформальной переписке, но не подходят для официального письма.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цифровая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Chat-language стал не случайной ошибкой, а устойчивым способом общения. Он отражает скорость современной коммуникации и показывает, как технологии влияют на привычную структуру английской фразы.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длинного письма к короткому сообщению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одного канала связи к множеству цифровых платформ изменил не только темп, но и саму форму диалога.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связь, тем короче сообщение и выше ожидание немедленного ответа; коммуникация становится непрерывной.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шкала по материалам темы урока; не эмпирические измерения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в руках подростка как символ повседневного английского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Чат, который не прекращается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смартфона стал местом, где английский язык появляется каждый день: в учебных группах, переписке с друзьями и игровых командах. Короткие реплики, эмодзи и отметки времени задают темп общения и делают реакцию почти мгновенной. Телефон превращается в личное пространство связи и самопрезентации.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уведомлений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часто читает сообщения между уроками, по дороге домой или во время выполнения домашнего задания. Уведомления постоянно возвращают внимание к экрану, а сам чат становится частью распорядка дня. Так английский перестаёт быть только учебным предметом и входит в повседневную практику.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общения на английском языке: сравнение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технический канал влияет на длину, стиль и скорость английской речи.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оперативнее канал, тем короче высказывание и тем ниже степень формальности.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темы урока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и аббревиатуры в школьной английской речи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59275" y="123222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ASAP и FYI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сокращения помогают быстро передать практическую информацию: ASAP означает срочность, а FYI — сообщение для сведения. В школьной переписке они уместны в неформальном обмене, но не в официальном тексте.
</a:t>
            </a:r>
            <a:endParaRPr lang="en-US" sz="1206" dirty="0"/>
          </a:p>
        </p:txBody>
      </p:sp>
      <p:sp>
        <p:nvSpPr>
          <p:cNvPr id="11" name="Text 3"/>
          <p:cNvSpPr txBox="1"/>
          <p:nvPr/>
        </p:nvSpPr>
        <p:spPr>
          <a:xfrm>
            <a:off x="559275" y="1975341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IDK и OMG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IDK и OMG выражают отношение говорящего к событию: неуверенность, удивление или эмоциональную реакцию. Они часто встречаются в чатах, потому что передают тон сообщения без длинных пояснений.
</a:t>
            </a:r>
            <a:endParaRPr lang="en-US" sz="1181" dirty="0"/>
          </a:p>
        </p:txBody>
      </p:sp>
      <p:sp>
        <p:nvSpPr>
          <p:cNvPr id="12" name="Text 4"/>
          <p:cNvSpPr txBox="1"/>
          <p:nvPr/>
        </p:nvSpPr>
        <p:spPr>
          <a:xfrm>
            <a:off x="559275" y="2718453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TTYL и BTW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TTYL и BTW удобны в диалоге, где важно быстро перейти от одной мысли к другой. Такие аббревиатуры экономят место и время, но требуют уверенности, что собеседник их понимает.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59275" y="346156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закрепились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сокращения возникли из стремления писать быстрее и короче, особенно при ограничении символов. Со временем они стали частью онлайн-культуры и узнаваемым элементом англоязычной цифровой среды.
</a:t>
            </a:r>
            <a:endParaRPr lang="en-US" sz="1257" dirty="0"/>
          </a:p>
        </p:txBody>
      </p:sp>
      <p:sp>
        <p:nvSpPr>
          <p:cNvPr id="14" name="Text 6"/>
          <p:cNvSpPr txBox="1"/>
          <p:nvPr/>
        </p:nvSpPr>
        <p:spPr>
          <a:xfrm>
            <a:off x="559275" y="4204699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неуместны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официальных письмах, эссе и обращениях к учителю такие формы лучше не использовать. Для академической и деловой коммуникации важны полные слова, точность и нейтральный тон.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передаёт короткое сообщение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текст меняет смысл из-за эмодзи, знаков препинания и паузы перед ответом.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цифровом общении эмоция часто считывается не только из слов, но и из формы, ритма и молчания.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типичных коммуникативных эффектов по материалам темы урока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сообщение влияет на отношения в чате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короткое сообщение проходит путь от отправки до эмоционального результата.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и формальный английский в цифровой среде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регистр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официальной переписке важны полные предложения, нейтральная лексика и вежливые формулы. Выражения вроде Could you please…? и Thank you for your message звучат уместно в учёбе и деловом общении.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чат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дружеских сообщениях допустимы сокращения, разговорные слова и неполные фразы. Hey, what’s up? или see you later естественно звучат среди знакомых, когда важны скорость и непринуждённость.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уместности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слова могут быть приемлемы в чате, но выглядеть слишком свободно в письме учителю. Поэтому важно учитывать адресата, цель сообщения и степень официальности ситуации.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выбора тона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Грамотный пользователь английского умеет переключаться между стилями без потери смысла. Это особенно важно в цифровой среде, где одно короткое сообщение может повлиять на впечатление о человеке.
</a:t>
            </a:r>
            <a:endParaRPr lang="en-US" sz="13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уступило место экрану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ждали днями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Бумажное письмо требовало времени: выбрать бумагу, сформулировать мысль, отправить конверт и дождаться ответа. Сам процесс придавал словам вес, а переписка часто становилась событием, а не привычной частью дня.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изменил ритм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 на экране телефона сделало диалог почти непрерывным. Теперь reply приходит быстро, inbox обновляется каждый момент, а notification напоминает, что письмо уступило место более живому и мгновенному message.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современные мессенджеры по сравнению с SMS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не только расширили набор функций, но и изменили саму структуру общения: текст стал частью мультимодального диалога.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SMS мессенджеры дают больше выразительности, но требуют внимательнее управлять объёмом информации и каналами общения.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презентации; условная шкала функций.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мгновенной связи для школьников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2009962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связь помогает быстро договариваться о домашних заданиях, проектах и встречах. Это особенно удобно, когда нужно оперативно уточнить детали или передать важную информацию без лишних задержек.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2001619" y="2011062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без 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на английском позволяет поддерживать дружбу и учебные связи даже с теми, кто находится в другой стране. Для школьника это естественный вход в международное общение.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3741637" y="201107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уведомления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оборачивается зависимостью от экрана: уведомления отвлекают на уроках и мешают сосредоточиться. Из-за этого учебный процесс дробится, а внимание становится труднее удерживать долго.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5481661" y="201052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не приходит сразу, у школьников часто возникает тревога и FOMO. Короткая пауза легко воспринимается как холодность, хотя причиной может быть обычная занятость адресата.
</a:t>
            </a:r>
            <a:endParaRPr lang="en-US" sz="1242" dirty="0"/>
          </a:p>
        </p:txBody>
      </p:sp>
      <p:sp>
        <p:nvSpPr>
          <p:cNvPr id="14" name="Text 6"/>
          <p:cNvSpPr txBox="1"/>
          <p:nvPr/>
        </p:nvSpPr>
        <p:spPr>
          <a:xfrm>
            <a:off x="7221679" y="201052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письменная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переписка делает речь короче и проще, но иногда снижает навык связного письма. Если постоянно писать фрагментами, сложнее выстраивать развёрнутый и логичный текст на английском.
</a:t>
            </a:r>
            <a:endParaRPr lang="en-US" sz="10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каким признакам читается цифровая близость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ощущение близости в переписке создаётся не только словами, но и видимыми сигналами присутствия, темпом ответа и способом реакции.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близость строится через скорость, регулярность и видимость участия, поэтому молчание или задержка часто воспринимаются эмоционально сильнее, чем само содержание сообщения.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 основе наблюдений за цифровой перепиской в учебном материале.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короткого сообщения от SMS к современному чату
</a:t>
            </a:r>
            <a:endParaRPr lang="en-US" sz="219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 ограниченного текстового канала к многослойному цифровому общению.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переписка как часть подростковой культуры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дружбы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на английском часто становится частью дружбы: в ней обсуждают планы, шутят и поддерживают друг друга. Для подростков важен не только смысл, но и сам факт участия в общем разговоре.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взаимодействие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чатах английский помогает быстро уточнить домашнее задание, сроки и детали проекта. Такой формат учит писать кратко, но при этом достаточно вежливо и понятно для всех участников.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принадлежности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сообщения показывает, насколько человек «свой» в группе: кто написал первым, как быстро ответил и какие использовал эмодзи. Эти детали создают ощущение включённости и статуса.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Самопрезентация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 становится пространством, где подросток выбирает тон, длину реплик и степень формальности. Через это формируется образ человека, его уверенность и привычки общения.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языковая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переписка даёт живую тренировку языка вне учебника. Она помогает осваивать лексику, интонацию текста и правила уместности, которые важны в настоящем общении.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постоянной цифровой связи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школьник проверяет экран, тем труднее сохранять устойчивый режим работы и отдыха. Особенно уязвимы вечерние часы перед сном.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риски связаны с концентрацией и отвлечением: постоянная доступность общения повышает нагрузку на внимание и эмоциональную устойчивость.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презентации; условная шкала риска.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1585" y="75"/>
            <a:ext cx="50698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английской переписки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Predictive text и автодополнение сделают набор сообщений быстрее и точнее. При этом пользователю придётся внимательнее проверять формулировки, чтобы не потерять собственный смысл и тон.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 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Voice-to-text и автоперевод помогут писать и понимать сообщения в международной среде. Это особенно важно для школьников, которым нужно общаться на английском в реальных задачах.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уже умеет предлагать варианты фраз, более вежливые или более короткие. Такая помощь ускоряет переписку, но усиливает вопрос о самостоятельности речи.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учёбой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всё чаще соединяются с учебными платформами и группами класса. Поэтому цифровая переписка становится не только бытовой, но и образовательной средой.
</a:t>
            </a:r>
            <a:endParaRPr lang="en-US" sz="10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появления SMS заметно ускорился повседневный английский: короткая форма стала привычной, а язык начал меняться вместе с технологией.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SMS: первое сообщение отправлено в 1992 году.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началом эпохи SMS, после которой краткость и мгновенность стали нормой цифрового общения.
</a:t>
            </a:r>
            <a:endParaRPr lang="en-US" sz="23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коммуникация как зеркало современного английского языка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SMS и мессенджеры показали, что английский язык живёт в ритме технологий: он сокращается, гибко меняет стиль и заново определяет нормы общения, близости и уместности.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2026-05-31T16:35:40Z</dcterms:created>
  <dcterms:modified xsi:type="dcterms:W3CDTF">2026-05-31T16:35:40Z</dcterms:modified>
</cp:coreProperties>
</file>