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улицах и 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внимательность и осторожность помогают избежать большинства опасных ситуаций.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безопасность касается каждого: пешехода, пассажира и велосипедиста. В городе риск растёт из-за спешки, отвлечения и плотного движения, поэтому привычка замечать опасность заранее особенно важна именно в подростковом возрасте.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1649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7" y="1395559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8606" y="1390009"/>
            <a:ext cx="339413" cy="38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на улице и дороге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погода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сумерки и скользкое покрытие ухудшают видимость и увеличивают риск падения. В таких условиях особенно важно не спешить и выбирать только безопасные места перехода.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обзор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грузовики и припаркованные машины закрывают обзор. Из-за них пешеход может слишком поздно заметить приближающийся транспорт или выезд автомобиля со двора.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Выезды и парковки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дворах, у подъездов и на стоянках машины могут двигаться задним ходом или резко выезжать. Пешеходу нужно сначала убедиться, что рядом нет транспорта.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Отвлечение внимания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 руках, наушники и капюшон мешают вовремя увидеть манёвр автомобиля и услышать сигнал. Даже короткое отвлечение рядом с дорогой может создать опасную ситуацию.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движения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через проезжую часть, внезапный выход за мячом и суета у края дороги лишают пешехода времени на реакцию. Спокойный шаг и контроль обстановки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перехода дороги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общих требованиях Правил дорожного движения РФ и навыках безопасного поведения пешехода.
</a:t>
            </a:r>
            <a:endParaRPr lang="en-US" sz="122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и его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место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обозначают «зебра», знак пешеходного перехода и, если есть, светофор. Эти признаки помогают заранее понять, где безопаснее пересекать дорогу. 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виды переходов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Регулируемый переход работает по сигналам светофора, а на нерегулируемом особенно важно оценивать скорость и расстояние до машин. Водитель обязан уступить пешеходу, который уже начал переход.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 и правильные действия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пешехода: как действовать при каждом сигнале светофора.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разрешающий сигнал не отменяет необходимость смотреть по сторонам и оценивать обстановку.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тротуаре, во дворе и у края дороги
</a:t>
            </a:r>
            <a:endParaRPr lang="en-US" sz="2476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тротуаре нужно идти спокойно, не толкаться и не приближаться к краю проезжей части. Разговоры, телефон и игры отвлекают и мешают заметить опасность вовремя.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 нельзя выбегать за мячом, перебегать в неположенном месте или резко менять направление. Любое неожиданное движение усложняет водителю реакцию и повышает риск травмы.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дворах, у подъездов, парковок и гаражей транспорт может начать движение неожиданно. Поэтому сначала нужно убедиться, что рядом нет машины, которая выезжает или сдаёт назад.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отвлекает пешехода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отвлечение совпадает со спешкой и привычкой переходить дорогу на автомате.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 сильнее других снижают внимание, поэтому рядом с дорогой их лучше убрать.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безопасного поведения пешехода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тёмное время суток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дорогу в темноте нужно остановиться, осмотреться и убедиться, что манёвр автомобиля понятен. Спешка в таких условиях особенно рискованна.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Вечером, ночью и ранним утром особенно опасны дворы, узкие проезды и остановки. На таких участках транспорт может появиться неожиданно, а обзор часто ограничен.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освещённые переходы и участки дороги без припаркованных машин. Там обзор шире, а водитель и пешеход замечают друг друга своевременно.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пешехода заметно позже, чем днём. Светлая одежда и светоотражающие элементы на рюкзаке, рукавах и обуви помогают водителю увидеть человека раньше.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рядом с дорогой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Повороты, выезды со двора, парковки и остановки относятся к зонам, где обзор часто ограничен. Пешеход и водитель замечают друг друга поздно, поэтому здесь особенно важны осторожность и готовность остановиться.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крупные машины создают «слепые зоны» и закрывают видимость другим участникам движения. После их остановки нельзя сразу выходить на дорогу: нужно дождаться, когда обзор станет полностью свободным.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на остановке транспорта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на остановке: ожидание, посадка, выход и переход дороги после отъезда транспорта.
</a:t>
            </a:r>
            <a:endParaRPr lang="en-US" sz="1143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Садясь в автомобиль, пассажир сразу пристёгивает ремень безопасности, а ребёнок использует подходящее удерживающее устройство с учётом возраста и роста.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нельзя отвлекать водителя криками, резкими движениями и лишними вопросами. Спокойное поведение помогает сохранять внимание на дороге.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остановкой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выйти, пассажир заранее смотрит, нет ли рядом движущегося транспорта, особенно когда дверь открывается со стороны проезжей части.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Покидая автомобиль, не выбегают сразу на дорогу. Сначала убеждаются в безопасности и только затем переходят к тротуару или пешеходной зоне.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пассажира автомобиля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 в городе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Ехать нужно только там, где это разрешено правилами и знаками. Перед поездкой обязательно проверяют тормоза, руль, колёса, крепления и исправность света, чтобы не оказаться в опасной ситуации.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велосипедисту и пользователю самоката нужны фонари и светоотражатели, а одежда должна быть заметной. Перед пересечением проезжей части безопаснее спешиться и вести транспорт рядом с собой.
</a:t>
            </a:r>
            <a:endParaRPr lang="en-US" sz="1474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тротуаре скорость должна быть такой, чтобы не мешать пешеходам и не создавать угрозу детям, пожилым людям и людям с ограниченной подвижностью.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04598"/>
            <a:ext cx="4332300" cy="18794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знаки, которые должен знать восьмиклассник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помогают заранее понять, где можно идти, а где нужно быть особенно осторожным.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подсказывают безопасный маршрут и предупреждают об опасных участках, поэтому их нужно читать заранее, а не уже на проезжей части.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детских травм на дороге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опасность чаще возникает в обычных ситуациях, а не из-за редких происшествий. Особенно рискованны привычка торопиться и смотреть в экран.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правило нарушается, тем чаще возникает травма. Значит, главный резерв безопасности — повседневная дисциплина и отказ от автоматических действий.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типичным причинам дорожных происшествий у детей и подростков; точные статистические значения не приводятся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и видимость на дороге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Мокрое покрытие удлиняет торможение транспорта и делает обувь скользкой. В такую погоду особенно важно переходить только в разрешённом месте и не выбегать на дорогу.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сумерки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плохой видимости водитель замечает пешехода позже. Лучше выбирать освещённый переход и не выходить из-за припаркованных машин, заборов или других препятствий.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легко потерять равновесие, а резкое движение может привести к падению. Идти нужно спокойно, без бега, короткими и уверенными шагами.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асфальт и фары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света мешают точно оценить расстояние до машины. Поэтому в тёмное время суток особенно полезны светлая одежда и светоотражающие элементы.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возникла опасная ситуация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 случае угрозы на дороге, во дворе или рядом с транспортом.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взрослые вместе с ребёнком выбирают безопасный путь до школы и домой. Он проходит через знакомые переходы, хорошо видимые участки и места, где не приходится выходить из-за машин или спешить на последних метрах.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ребёнок запоминает заранее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занятии по ОБЗР класс изучает макет улицы: светофор, переходы, знаки и опасные повороты. Когда ученик видит правило в наглядной форме, ему легче перенести его в реальную дорогу и действовать увереннее.
</a:t>
            </a:r>
            <a:endParaRPr lang="en-US" sz="935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превращается в привычку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у переходов, обсуждение опасных мест и светоотражатели помогают детям замечать риск раньше. Так безопасное поведение становится не разовой инструкцией, а понятной частью ежедневного пути в школу.
</a:t>
            </a:r>
            <a:endParaRPr lang="en-US" sz="958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и дорога рядом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и школа помогают соблюдать правила
</a:t>
            </a:r>
            <a:endParaRPr lang="en-US" sz="24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важны простые привычки: смотреть по сторонам, не отвлекаться и соблюдать правила каждый день.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1,19 млн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погибает на дорогах мира ежегодно, поэтому внимательность на улице действительно спасает жизни.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3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начинается с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держится на простых, но постоянных действиях: смотреть по сторонам, не спешить, соблюдать знаки и быть заметным. Именно такие привычки защищают школьника каждый день.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2026-05-21T01:05:05Z</dcterms:created>
  <dcterms:modified xsi:type="dcterms:W3CDTF">2026-05-21T01:05:05Z</dcterms:modified>
</cp:coreProperties>
</file>