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Евразии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где видны государства, границы и столицы Евразии.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изучение карты Евразии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Европу и Азию, поэтому на её политической карте особенно много стран, столиц и границ. Разобраться в ней помогает деление на регионы и внимательное чтение условных знаков.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политическая карта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показывают столицы, крупные города и важные территории. Благодаря этому карта помогает не только найти страну, но и понять, где находятся её главные центры.
</a:t>
            </a:r>
            <a:endParaRPr lang="en-US" sz="1311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границ отделяют одно государство от другого. По ним можно определить, где заканчивается территория страны, а где начинается соседняя.
</a:t>
            </a:r>
            <a:endParaRPr lang="en-US" sz="1311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обозначения помогают заметить острова, спорные территории и другие важные объекты. Такие элементы делают карту точнее и понятнее для чтения.
</a:t>
            </a:r>
            <a:endParaRPr lang="en-US" sz="1311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политической карте сразу видно, какие государства входят в состав материка. Разные цвета помогают быстро отличать страны друг от друга и замечать их соседей.
</a:t>
            </a:r>
            <a:endParaRPr lang="en-US" sz="13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политическая карта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быстро находить страны, их столицы и крупные города. Это удобно на уроках, при подготовке сообщений и при проверке своих знаний.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в пути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поездок карта помогает представить маршрут и ориентироваться в пространстве. Она показывает, где находятся моря, горы и границы между государствами.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соседству государств легче понять, почему страны связаны торговлей, транспортом или общей историей. Карта показывает, какие территории имеют общие границы.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новостей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о международных событиях становятся понятнее, если знать расположение стран на карте. Тогда проще понять, почему именно этот регион оказался в центре внимания.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карту: легенда и знаки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насколько расстояния на карте соответствуют реальности. Он нужен, чтобы сравнивать размеры территорий и оценивать расстояние между городами.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быстро различать государства и видеть их соседство. Обычно каждая страна обозначается отдельным оттенком, чтобы границы читались яснее.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Сплошные и пунктирные линии могут обозначать разные типы границ. По ним видно, где граница точно установлена, а где её статус может быть сложнее.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карте называют страны, столицы и крупные объекты. Если внимательно читать надписи, карту можно использовать как точный справочник.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 все условные обозначения на карте. Без неё трудно понять, что означают линии, значки и специальные отметки.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Евразия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Евразии находятся Европа и Азия, но они сильно различаются по природным условиям и населению. Политическая карта показывает это разнообразие особенно наглядно.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материке соседствуют очень разные государства: островные, прибрежные и континентальные. Их размеры, формы и расположение заметно отличаются друг от друга.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большую часть северного полушария и простирается от Атлантики до Тихого океана. На карте это видно по огромной протяжённости материка.
</a:t>
            </a:r>
            <a:endParaRPr lang="en-US" sz="13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стран в Евразии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число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число стран в Евразии зависит от того, как учитывать спорные территории и государства с особым статусом. Поэтому в разных источниках цифры могут немного отличаться.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просто запомнить количество, а понять, что материк состоит из множества независимых государств. У каждого из них есть собственная территория, столица и границы.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Евразии показывает не только страны, но и различия между регионами. История, язык, культура и политика делают материк особенно разнообразным.
</a:t>
            </a:r>
            <a:endParaRPr lang="en-US" sz="13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по площади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 — одно из крупнейших государств материка по площади и одно из самых населённых. На карте его значение видно по размеру территории и положению в Восточной Азии.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тоже относится к крупнейшим государствам Евразии. Она занимает важное положение в Южной Азии и имеет очень плотное население.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выделяется большой площадью и расположением в Центральной Азии. На политической карте он хорошо заметен как крупное континентальное государство.
</a:t>
            </a:r>
            <a:endParaRPr lang="en-US" sz="1064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крупные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Аравия, Иран и Монголия дополняют список крупнейших стран материка. Их пример показывает, что площадь страны и её политическая роль не всегда совпадают.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крупнейшую площадь среди стран Евразии. Её территория охватывает огромные пространства Европы и Азии, поэтому на карте она заметно выделяется.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 Европу на регионы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Европу делят на несколько крупных частей, чтобы легче сравнивать страны по положению и соседству. Такое деление помогает не путать географию с государственными границами.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Европы важны для изучения карты, но их границы условны и зависят от принятой географической классификации.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географическая классификация регионов Европы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карта в разрезе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 включает страны, расположенные у холодных морей и северных побережий. Для неё характерны островные и прибрежные государства, удобные для сравнения на карте.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находится между западной и восточной частями материка. На карте она помогает увидеть страны, которые тесно связаны между собой соседством и транспортными путями.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тянется вдоль Средиземного моря. Её страны легче запомнить по положению на побережье, а не только по политическим границам внутри материка.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 Азию на регионы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части Азии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Азию обычно делят на Западную, Центральную, Восточную и Южную части. Такое деление помогает рассматривать соседние страны вместе и замечать общие черты их положения, истории и связей.
</a:t>
            </a:r>
            <a:endParaRPr lang="en-US" sz="1154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Азия включает страны у Средиземного моря, Персидского залива и Кавказа. Здесь особенно заметны пересечение торговых путей, разные религии и важное стратегическое положение.
</a:t>
            </a:r>
            <a:endParaRPr lang="en-US" sz="1154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Центральная, Восточная и Южная Азия различаются природой, населением и типами государств. На карте это видно по размерам стран, плотности населения и близости к морям, горам и пустыням.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деление не всегда строго совпадает с границами государств. Оно нужно, чтобы удобнее сравнивать страны, изучать их соседство и понимать, почему в одном районе Евразии много общего.
</a:t>
            </a:r>
            <a:endParaRPr lang="en-US" sz="11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371424"/>
            <a:ext cx="4782600" cy="10479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границы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границы показывают не только линию раздела, но и способ её прохождения. По таблице видно, какие границы связаны с природой, а какие установлены договорённостями.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и морские границы различаются по положению, а естественные и искусственные — по тому, что лежит в их основе.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условные обозначения политической карты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бывают сложными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и в прибрежных зонах границы зависят от моря, проливов и расположения архипелагов. Из-за этого рядом могут находиться небольшие территории с очень разными статусами.
</a:t>
            </a:r>
            <a:endParaRPr lang="en-US" sz="1311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Анклавы и эксклавы усложняют карту, потому что территория оказывается отделённой от основной части страны или окружённой другой страной. Такие случаи требуют особенно точного обозначения.
</a:t>
            </a:r>
            <a:endParaRPr lang="en-US" sz="1240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 оставляют на карте след в виде неровных линий и спорных участков. Старые договоры, переселения и смена государств делают границы результатом долгого прошлого.
</a:t>
            </a:r>
            <a:endParaRPr lang="en-US" sz="1274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реки часто делают линию границы извилистой. Государства стараются учитывать рельеф, поэтому на карте такие рубежи выглядят естественно, но читаются сложнее, чем прямые линии.
</a:t>
            </a:r>
            <a:endParaRPr lang="en-US" sz="12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карта Евразии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исторические процессы, которые меняли политическую карту материка.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государства устанавливают границы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Договорённость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государства договариваются о самой линии границы и закрепляют её в документах. Это помогает избежать разночтений и делает карту более понятной для всех сторон.
</a:t>
            </a:r>
            <a:endParaRPr lang="en-US" sz="1116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проводят делимитацию — определяют границу на карте и в текстах соглашений. После этого выполняют демаркацию, то есть обозначают её на местности знаками и пограничными объектами.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 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играет дипломатическое признание, когда страны подтверждают существование друг друга и уважение к границам. Без этого международные отношения становятся менее устойчивыми и предсказуемыми.
</a:t>
            </a:r>
            <a:endParaRPr lang="en-US" sz="1071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долгого мира важны переговоры, точные формулировки и соблюдение подписанных документов. Чем яснее правила, тем меньше поводов для конфликтов и спорных трактовок границы.
</a:t>
            </a:r>
            <a:endParaRPr lang="en-US" sz="1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территориальный спор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Территориальный спор возникает, когда стороны по-разному считают, кому принадлежит участок земли, остров или часть границы. Из-за этого одна и та же территория получает разные политические оценки.
</a:t>
            </a:r>
            <a:endParaRPr lang="en-US" sz="1154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споре важно различать официальное заявление, фактический контроль и международное признание. Эти вещи не всегда совпадают, поэтому карту нужно читать особенно внимательно и аккуратно.
</a:t>
            </a:r>
            <a:endParaRPr lang="en-US" sz="1154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способы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не всегда означают вооружённый конфликт. Часто страны ведут переговоры, обращаются к международным организациям или пытаются закрепить компромисс в документах.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корректно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карты важно показывать спорные территории нейтрально и без смешения фактов. Это помогает отличать установленную границу от участка, статус которого ещё обсуждается.
</a:t>
            </a:r>
            <a:endParaRPr lang="en-US" sz="11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в Евразии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показывает, что страны могут объединяться не только по соседству, но и по общим правилам. На карте это видно по плотной сети связей, совместному рынку и согласованным решениям. Для школьника это пример того, как границы остаются, а сотрудничество усиливается.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СНГ, ШОС и ОДКБ объединяют государства Евразии в разных форматах. У каждой организации свои задачи: экономические связи, безопасность или политическое взаимодействие, поэтому на карте они выглядят как сети партнёрства, а не как новая граница.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помогают странам договариваться о торговле, транспорте и безопасности. Благодаря им политическая карта становится не просто перечнем государств, а картиной отношений между ними, где важны не только линии, но и 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карта полезна в 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поездке карта помогает быстро понять, какие страны соседствуют друг с другом, где находятся моря и крупные города. Это удобно при планировании маршрута и пересадок.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истории карта показывает, как менялись границы, где возникали государства и почему важные события происходили именно в этих местах. Так даты связываются с пространством.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новостей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политическая карта помогает находить страны, о которых идёт речь, и понимать, почему важны их соседи, столицы и границы. Это делает сообщения понятнее.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стран карта позволяет находить столицы, сравнивать расположение государств и видеть направление перемещения между регионами. Так легче запоминать материал без заучивания.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Интерактив: найди на контурной карте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строится как последовательный поиск объектов на карте Евразии.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карте Евразии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Евразии помогает увидеть государства, их столицы и границы, а ещё понять, как меняется материк со временем. Если читать её внимательно, география, история и новости становятся намного понятнее.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2026-07-27T01:37:39Z</dcterms:created>
  <dcterms:modified xsi:type="dcterms:W3CDTF">2026-07-27T01:37:39Z</dcterms:modified>
</cp:coreProperties>
</file>