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и животной клетки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основа жизни, их строение раскрывает уникальные особенности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клеток и их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в пробковом срезе. Позднее Левенгук усовершенствовал микроскоп и обнаружил одноклеточные. Клеточная теория установила, что все живые организмы состоят из клеток, обеспечивающих жизненные процессы.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клетка: базовые понятия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единица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единица живого организма, обладающая самостоятельностью. Ее базовые части — мембрана, ядро и цитоплазма — поддерживают жизнедеятельность.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выполняет обмен веществ, рост и размножение, а также реагирует на внешние воздействия. Примером служат эритроциты и клетки листьев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растительных и животных клеток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клеточной оболочки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и животные клетки окружены плазматической мембраной, которая регулирует движение веществ внутрь и наружу. Это защищает внутреннюю организацию клетки и поддерживает гомеостаз.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основных органоидов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клеток содержат митохондрии, рибосомы, комплекс Гольджи и эндоплазматическую сеть, которые обеспечивают синтез энергии, белков и транспорт веществ.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функции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обоих типов осуществляют метаболизм, рост, делятся и передают наследственную информацию, что подтверждает их фундаментальное значение для жизни.
</a:t>
            </a:r>
            <a:endParaRPr lang="en-US" sz="11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строение и роль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двух слоев фосфолипидов с встроенными белками, она избирательно пропускает вещества, обеспечивая внутреннюю среду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межклеточных взаимодействиях и позволяет клетке распознавать и реагировать на изменения внешней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её компоненты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полужидкая среда, заполняющая клетку. В ней находятся органоиды и протекают важные химические реакции, обеспечивающие жизнедеятельность.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цитоплазмы — гиалоплазма, в которой циркулируют питательные вещества и сигналы, обеспечивая быструю реакцию клетки на внешние стимулы.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координатор клеточной активности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передача наследственной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сосредоточена ДНК, управляющая синтезом белков и контролирующая все клеточные процессы. Через поры в ядерной оболочке осуществляется обмен молекулами с цитоплазмой.
</a:t>
            </a:r>
            <a:endParaRPr lang="en-US" sz="1403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рибосом и РНК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формируются рибосомы, необходимые для производства белков, а также начинается транскрипция РНК, которая переносит генетическую информацию к остальным частям клетки.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клеток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фабриками по сборке белков из аминокислот, необходимых для строения и функций клетки.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Генерируют энергию в форме АТФ, питая все клеточные процессы.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Модифицирует, сортирует и транспортирует молекулы внутри клетки и за её пределы.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синтезирует липиды, а шероховатая — белки, обеспечивая клеточный метаболизм.
</a:t>
            </a:r>
            <a:endParaRPr lang="en-US" sz="9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органоидов в клетках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базовые органоиды присутствуют в обеих клетках, а специализированные — только в растительных или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клеток связаны с их уникальными функциями и средой обитания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Пластиды: уникальные органоиды растений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фотосинтетические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зеленый пигмент хлорофилл, который улавливает солнечный свет и преобразует его в энергию через фотосинтез.
</a:t>
            </a:r>
            <a:endParaRPr lang="en-US" sz="1179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— окраска и привлечение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яркие цвета плодов и цветков, помогая привлечь опылителей и распространять семена растений.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— запасы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Накопливают крахмал, масла и белки, предоставляя растению источники энергии и строительные материалы.
</a:t>
            </a:r>
            <a:endParaRPr lang="en-US" sz="11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отличие растительных клеток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растительной клетки состоит из целлюлозы, придающей прочность и жёсткость. Она защищает клетку от механических повреждений и поддерживает её форму.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ограничивает поступление воды, предотвращая чрезмерное набухание. В животных клетках клеточная стенка отсутствует, что обеспечивает большую гибкость и подвижность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их функции в растительных клетках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в растительной клетке — это большая полость, заполненная клеточным соком с растворёнными веществами. Она служит резервуаром для воды, сахаров и ионов.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поддерживает внутреннее давление или тургор, что помогает сохранить форму клетки и обеспечивает запас питательных веществ и продуктов обмена. В животных клетках вакуоли обычно мелкие и малочисленные.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пигмент хлоропластов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специализированные органоиды с зелёным пигментом хлорофиллом. Они содержат внутренние мембраны, где происходит поглощение света для фотосинтеза.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и его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солнечный свет, углекислый газ и вода превращаются в глюкозу и кислород. Это основной способ получения энергии и органических веществ растениями.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вещества: гликоген и крахмал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накапливают крахмал в лейкопластах как форму долгосрочного хранения энергии. Этот полимер легко расщепляется при необходимости.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запасают гликоген, который быстро мобилизуется для энергопотребления. Основные депо гликогена — печень и мышцы, обеспечивающие быстрый доступ к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органоидов животных клеток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защита и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расщепляющие повреждённые компоненты и чужеродные вещества внутри клетки. Они играют важную роль в защите от инфекций и переработке отходов.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— организация при делении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участвуют в формировании веретена деления, обеспечивая правильное разделение хромосом в процессе митоза. Эти органоиды отсутствуют в растительных клетках.
</a:t>
            </a:r>
            <a:endParaRPr lang="en-US" sz="14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07067"/>
            <a:ext cx="3856200" cy="183736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присутствия органоидов в клетках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наличие основных органоидов в растительных и животных клетках и подчёркивает различия в их строении.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 отвечает их функциям: растительные клетки приспособлены для фотосинтеза и поддержки формы, животные — для движений и деления.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митоза в клетке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обеспечивает рост и обновление тканей у растений и животных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организме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отвечают за рост и возобновление тканей, осуществляют обмен веществ и передают гены от поколения к поколению. Их разнообразие обеспечивает выполнение различных функций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поддерживают иммунитет, а энергетические функции обеспечивают митохондрии. Специализация клеток позволяет им выполнять задачи адаптации и взаимодействия с окружающей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адаптации клеток к функциям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— прочность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склеренхимы обладают утолщёнными клеточными стенками, что придаёт жёсткость и поддержку стеблям и листьям. Эти клетки обеспечивают механическую защиту растениям.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и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животных насыщены митохондриями, которые вырабатывают необходимую энергию для сокращения. Это позволяет животным активно двигаться и реагировать на окружение.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 передача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имеют длинные отростки — аксоны, которые быстро передают сигналы по всему организму. Это обеспечивает быструю реакцию и координацию в организме животного.
</a:t>
            </a:r>
            <a:endParaRPr lang="en-US" sz="10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клеточных различий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клеток формируют их функции: растения фотосинтезируют и защищаются, животные быстро движутся и реагируют. Их сходства подчёркивают общие начала жизни на клеточном уровне.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2026-05-08T16:05:33Z</dcterms:created>
  <dcterms:modified xsi:type="dcterms:W3CDTF">2026-05-08T16:05:33Z</dcterms:modified>
</cp:coreProperties>
</file>