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РНК по матрице ДНК и генетический код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ДНК превращается в белок: транскрипция и генетический код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биологии нужны транскрипция и генетический код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первый этап реализации наследственной информации: без транскрипции клетка не получит РНК, а без генетического кода не сможет перевести её в белок. Именно поэтому эти процессы лежат в основе строения, работы и наследования признаков.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транскрипция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 — это синтез молекулы РНК на участке ДНК. При этом клетка «переписывает» генетическую информацию в более подвижную форму, пригодную для дальнейшего использования в синтезе белка.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цепь РНК всегда удлиняется только в направлении 5′→3′. Чтобы это было возможно, матричная цепь ДНК считывается ферментом в противоположном направлении — 3′→5′.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Комплементарные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РНК вместо тимина содержится урацил, поэтому при синтезе образуются пары А–У и Г–Ц. Это обеспечивает точное соответствие между информацией ДНК и последовательностью РНК.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ДНК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РНК обычно совпадает с кодирующей цепью ДНК, но с одним важным отличием: там, где в ДНК стоит тимин, в РНК появляется урацил.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транскрипции создаётся молекула, которая переносит информацию от гена к месту синтеза белка. Без этого шага реализация наследственной программы была бы невозможна.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РНК-полимераза и участок ДНК, с которого начинается синтез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промотора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РНК-полимераза связывается с промотором — специальным участком ДНК, который указывает, где именно должен начаться синтез РНК. Это обеспечивает точность старта транскрипции.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Разворачивание спирали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связывания фермент локально расплетает двойную спираль ДНК. В результате образуется транскрипционный пузырёк, где матричная цепь становится доступной для считывания.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цепи РНК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РНК-полимераза последовательно присоединяет рибонуклеотиды по принципу комплементарности и формирует растущую цепь РНК, не требуя праймера для начала реакции.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продвигается вдоль матричной цепи ДНК, а новая РНК синтезируется в строго заданном направлении. Это обеспечивает согласованность между чтением матрицы и ростом цепи.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транскрипции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 узнавания промотора до образования зрелой мРНК у эукариот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651484"/>
            <a:ext cx="5426700" cy="23941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РНК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ДНК и РНК отличаются по строению, функциям и локализации в клетке.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более стабильна и долговечна, а РНК более краткоживущая и приспособлена к передаче информации к месту синтеза белка.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положений молекулярной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33980"/>
            <a:ext cx="238229" cy="23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57826"/>
            <a:ext cx="238229" cy="190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57825"/>
            <a:ext cx="238229" cy="1905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5714" y="2128317"/>
            <a:ext cx="218400" cy="24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57826"/>
            <a:ext cx="238229" cy="19058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РНК и их функции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 переносит информацию о последовательности аминокислот от ДНК к рибосоме. Она служит матрицей для сборки белка и обычно существует недолго, выполняя свою информационную задачу.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доставляет к рибосоме нужные аминокислоты и распознаёт кодоны мРНК с помощью антикодона. Благодаря этому она связывает нуклеотидный текст с аминокислотным языком белка.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рРНК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рРНК образует структурную основу рибосом и участвует в катализе образования пептидной связи. Именно поэтому рибосома — не просто «площадка», а активный участник синтеза белка.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РНК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есть и другие малые РНК, которые регулируют активность генов и помогают в созревании РНК. Они важны для тонкой настройки клеточных процессов.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типы РНК работают согласованно: одни переносят информацию, другие доставляют аминокислоты, третьи создают рибосомы. Вместе они обеспечивают точный и управляемый синтез белка.
</a:t>
            </a:r>
            <a:endParaRPr lang="en-US" sz="9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типов РНК в клетке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относительную распространённость основных типов РНК и подчёркивает их разные функции в клетке.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рРНК связано с массовым образованием рибосом; мРНК меньше, потому что она работает как временная копия гена.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соотношение по функциональной роли РНК; значения условные для наглядности сравнения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комплементарности при синтезе РНК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цепь как матрица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транскрипции используется только одна цепь ДНК — матричная. Вторая цепь не считывается в данный момент и называется кодирующей, поскольку её последовательность почти повторяется в РНК.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спаривание оснований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матрице ДНК формируются пары А–У и Г–Ц. Такое соответствие обеспечивает точное копирование информации, хотя в РНК вместо тимина используется урацил.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 кодирующую цепь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мРНК почти совпадает с кодирующей цепью ДНК, если не учитывать замену Т на У. Поэтому по мРНК можно восстановить смысл исходного гена.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принципа комплементарности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комплементарность делает передачу наследственной информации надёжной. Она обеспечивает точность транскрипции и создаёт основу для последующего чтения информации в ходе синтеза белка.
</a:t>
            </a:r>
            <a:endParaRPr lang="en-US" sz="10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575148"/>
            <a:ext cx="5597100" cy="2666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генетического кода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свойства генетического кода и объясняет, почему он обеспечивает точное считывание наследственной информации.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этих свойств делает код одновременно устойчивым к ошибкам и достаточно точным для синтеза белка.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генетического кода из 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Кодоны, старт и стоп-сигналы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Триплетный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читается не по одному нуклеотиду, а триплетами. Каждый кодон из трёх оснований задаёт одну аминокислоту или служит сигналом начала и окончания синтеза белка.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кодонов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64 возможных кодонов только 20 соответствуют аминокислотам, а остальные связаны с остановкой процесса. Такое избыточное число вариантов объясняется вырожденностью генетического кода и повышает его надёжность.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 АУГ обычно запускает трансляцию и чаще всего кодирует метионин. С него рибосома начинает сборку полипептидной цепи, выбирая правильную рамку считывания.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Стоп-кодоны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УАА, УАГ и УГА не задают аминокислот. Они подают рибосоме сигнал завершить трансляцию, после чего готовый белок освобождается, а синтез прекращается.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64 кодонов генетического кода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кодонов участвует в синтезе белка, а небольшая группа выполняет регуляторную функцию, завершая перевод информации с мРНК.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смысловых кодонов показывает, что система ориентирована на точную и гибкую запись аминокислотной последовательности при сохранении надёжных сигналов остановки.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генетический код; обобщение по молекулярной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133" y="2046575"/>
            <a:ext cx="175320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тРНК узнаёт нужный кодон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Антикодон находит свою пару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 подходит к рибосоме как точный «ключ» к кодону мРНК. Её антикодон комплементарно связывается с тройкой нуклеотидов, а затем тРНК передаёт рибосоме нужную аминокислоту для растущей цепи.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проверяет соответствие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Аминоацил-тРНК-синтетаза работает как строгий контролёр. Она узнаёт конкретную тРНК и присоединяет к ней только подходящую аминокислоту, чтобы ошибка не попала в белок уже на раннем этапе синтеза.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гена к белку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 переход наследственной информации от ДНК к функциональному белку в клетке.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663454"/>
            <a:ext cx="5426700" cy="23701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транскрипции и их последствия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сбой на каждом этапе транскрипции отражается на количестве и качестве синтезируемой РНК и, следовательно, белка.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нарушение в запуске, ходе или завершении транскрипции искажает итоговую информацию и может изменить структуру белка.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механизму транскрипции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и мутации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Синонимическая замена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 ДНК не всегда заметно для белка. Благодаря вырожденности кода новый кодон может по-прежнему обозначать ту же аминокислоту, и цепь сохраняется без изменений.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Миссенс-эффект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миссенс-мутации один кодон начинает обозначать другую аминокислоту. Это может слегка изменить свойства белка или существенно нарушить его работу, если замена затрагивает важный участок.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Нонсенс-мутация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точечная замена превращает смысловой кодон в стоп-сигнал, синтез прерывается раньше времени. В результате образуется укороченный белок, часто не способный выполнять свою функцию.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рамки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Вставки и делеции нуклеотидов особенно опасны, если их число не кратно трём. Тогда меняется рамка считывания, и вся последующая аминокислотная последовательность становится иной.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мутация может иметь разный эффект в зависимости от положения и типа замены. Поэтому анализ генетических изменений всегда связывают с возможным влиянием на белок.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влияния разных мутаций на белок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отражает типичную, а не абсолютную опасность изменений: конкретный эффект зависит от того, где именно произошла мутация и какой белок затронут.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меняется последовательность кодонов, тем выше риск потери функции белка; наиболее разрушителен сдвиг рамки считывания.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сравнение по свойствам мутаций в молекулярной генетике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знания о транскрипции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в 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наследственных заболеваний исследуют изменения в генах и их влияние на РНК и белок. Это помогает понять, почему клетка начинает работать иначе и какой этап синтеза нарушен.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 мишени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антибиотики действуют именно на процессы, связанные с РНК-синтезом у бактерий. Поэтому понимание транскрипции позволяет объяснить, почему лекарство подавляет рост микроорганизмов, не затрагивая клетки человека одинаково.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 РНК-вакцины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современных разработках знание молекулярных механизмов используют для создания лекарств, изучения работы генов и конструирования РНК-платформ. Эти подходы опираются на точное считывание и передачу генетической информации.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813" y="1706501"/>
            <a:ext cx="180075" cy="2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31522"/>
            <a:ext cx="194700" cy="155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93146"/>
            <a:ext cx="194700" cy="1557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26763" y="3268126"/>
            <a:ext cx="180075" cy="2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12050"/>
            <a:ext cx="194700" cy="194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темы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 и терминатор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 задаёт место начала транскрипции, а терминатор завершает её. Эти участки ДНК определяют границы считываемого фрагмента и направляют работу РНК-полимеразы.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 и антикодон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 — это три нуклеотида мРНК, а антикодон — комплементарная тройка тРНК. Их взаимодействие обеспечивает точный выбор аминокислоты в рибосоме.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Комплементарное спаривание оснований делает копирование информации точным: А соединяется с У в РНК, а Г — с Ц. Этот принцип лежит в основе транскрипции и распознавания кодонов.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РНК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 переносит информацию, тРНК доставляет аминокислоты, а рРНК формирует основу рибосомы. Вместе они обеспечивают переход от гена к готовому белку.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 стоп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Старт-кодон запускает трансляцию и задаёт рамку считывания, а стоп-кодоны останавливают сборку полипептида. Благодаря этому белок синтезируется в нужных границах.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превращает информацию гена в РНК, а генетический код переводит её в последовательность аминокислот. Именно так наследственная программа становится реальной работой клетки.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задаёт, РНК реализует, белок выполняет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2026-06-01T14:36:32Z</dcterms:created>
  <dcterms:modified xsi:type="dcterms:W3CDTF">2026-06-01T14:36:32Z</dcterms:modified>
</cp:coreProperties>
</file>