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There Is No Royal Road to Learning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осваивается шаг за шагом: повторение, практика, терпение.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учёбе не бывает лёгкого пути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прочные знания не появляются сразу. В английском языке слова, правила чтения, времена и произношение закрепляются только через регулярную практику и повторение материала.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8 классе: чему учатся ученики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расширяют словарный запас, учатся понимать значение слов в контексте и использовать их в коротких фразах. Без постоянного повторения даже знакомая лексика быстро забывается.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повторяют грамматические правила, тренируются строить предложения и исправлять ошибки. Упражнения помогают увидеть, как правило работает на практике, а не только в учебнике.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говорение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читают тексты, отвечают на вопросы и составляют устные высказывания. Чем чаще они используют английский в коротких ответах, тем увереннее становятся в речи.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появляется не от одного урока, а от недельной работы: домашние задания, повторение слов, проверка ошибок и небольшие устные тренировки делают знания прочнее.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к знанию английского языка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встречает новое слово или правило и только начинает его понимать. Затем появляется первое упражнение, где нужно применить знание на практике. Именно так начинается движение от незнания к уверенному ответу.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на пути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приходит проверка, исправление и новая попытка. Каждый такой круг делает материал прочнее, как шаги по дороге или ступени лестницы. Постепенно английский язык становится не случайным, а уверенным знанием.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ведёт к успеху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учить английский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устойчивый результат дают не отдельные действия, а сочетание нескольких полезных привычек в течение недели.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практика, тем заметнее эффект: ежедневные короткие действия обычно работают лучше редких долгих занятий.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иллюстрации принципа регулярной практики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«таланта к языкам» недостаточно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быстро запоминать помогает в начале, но не заменяет систематической работы. Чтобы английский язык стал прочным знанием, нужно возвращаться к словам и правилам несколько раз.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произношения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языковые способности не избавляют от необходимости читать вслух и слушать образец. Произношение закрепляется только тогда, когда ученик регулярно повторяет звуки и интонацию.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требует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не использовать снова, он быстро забывается. Повторение слов, грамматических моделей и коротких фраз помогает удерживать их в памяти дольше и применять без подсказки.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чтении, переводе и построении предложений становятся полезными, когда их исправляют. После исправления правильный вариант нужно снова использовать в ответе или письме.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прочное знание английского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действий: от знакомства с материалом до его уверенного применения.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ученика на уроках английского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действия, если делать их регулярно, помогают лучше запоминать слова, правила и способы их употребления.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действия дают более стабильный результат, чем редкие и долгие попытки учить всё сразу.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привычек для уроков английского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повторений может понадобиться одному ученику, и это нормально.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свой темп запоминания: кому-то хватает двух повторений, а кому-то нужно больше. Важнее не скорость, а готовность возвращаться к трудным словам и исправлять ошибки.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школьной практики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подготовки к уроку английского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небольшие занятия в разные дни помогают распределить нагрузку и лучше подготовиться к уроку.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равномерная подготовка обычно даёт больше выученных слов, меньше ошибок и выше уверенность при ответе.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способов подготовки для учебной презентации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480550"/>
            <a:ext cx="220800" cy="2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480550"/>
            <a:ext cx="220800" cy="29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учиться английскому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домашней работы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домашней работы материал не возвращается к ученику вовремя. Особенно это заметно в темах с неправильными глаголами и новыми словами: без повторения они остаются непрочными и смешиваются друг с другом.
</a:t>
            </a:r>
            <a:endParaRPr lang="en-US" sz="97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произношения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бояться сказать слово вслух, трудно научиться читать и говорить уверенно. Ошибки в произношении становятся полезными только тогда, когда ученик повторяет слово ещё раз и исправляет его.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Отвлечение на телефон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переключения внимания мешают сосредоточиться на словах, диалогах и упражнениях. Даже короткие отвлечения разрывают ход работы, поэтому задание выполняется медленнее и с большим числом ошибок.
</a:t>
            </a:r>
            <a:endParaRPr lang="en-US" sz="98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на уроке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торопится, он пропускает важные слова, окончания и правила чтения. Из-за этого ответ становится неточным, а новый материал не успевает закрепиться в памяти и быстро забывается.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как важная часть изучения языка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сразу, а 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Беглость речи не появляется за один урок. Она формируется постепенно: ученик сначала узнаёт слова и правила, потом пробует их в коротких ответах, а затем говорит увереннее и точнее.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сильнее рывка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несколько раз в неделю дают более устойчивый результат, чем редкая и длинная подготовка. Язык лучше запоминается, когда к нему возвращаются снова и снова без долгих перерывов.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часть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ответ не означает неудачу. Он показывает, что именно нужно повторить: написание, произношение или грамматику. После исправления материал запоминается глубже и становится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подготовки по английскому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работать спокойно, без путаницы и лишнего стресса.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9508"/>
            <a:ext cx="4007700" cy="17386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английского и полезные действия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заменить неудачный способ работы более полезным и спокойным действием.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уменьшают число ошибок и делают запоминание более прочным за счёт регулярной практики.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приёмов для изучения английского языка в 8 классе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продвижения в изучении английского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требует не только знания, но и повторного применения материала в заданиях, чтении и коротких ответах.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от узнавания к уверенной практике: чем чаще возвращаться к теме, тем устойчивее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поэтапного освоения учебного материала по английскому языку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полезны на уроке английского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Обнаружение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ответ помогает увидеть конкретную проблему: порядок слов, форму глагола, написание или смысл выражения.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обращение к ошибке делает знание прочнее: тема лучше сохраняется в памяти и легче используется снова.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Новая попытка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пробует ответить и показывает, что уже понял, а что пока вызывает трудности.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ученик возвращается к правилу и повторяет правильный вариант ещё раз, уже осознанно.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навыки в реальной жизни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не становится сильнее после одной тренировки, так же и английский не усваивается за один урок. Регулярные упражнения, короткие повторения и внимание к ошибкам постепенно делают ответ точнее и увереннее.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тренировка в спорте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раз за разом отрабатывает сложные места, пока они не звучат чисто. С языком происходит то же самое: чтение, диалоги и ответы в классе становятся лучше после спокойной и постоянной практики.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репетиция в ансамбле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 цифровую эпоху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Словари, переводчики и приложения быстро дают перевод, пример или запись произношения. Но они только помогают найти путь, а не заменяют понимание и тренировку материала.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остаётся учёбой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делают занятия удобнее, но не отменяют усилий ученика. Чтобы выучить язык, всё равно нужно читать, слушать, писать и говорить регулярно, а не только нажимать кнопки.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ответ найден за секунду, его нужно проверить и использовать самому. Без повторения слово остаётся чужим и быстро забывается, особенно если не встретить его в 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лучше запоминать английские слова и правила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приёмы, которые помогают учить английский спокойнее и эффективнее.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регулярные приёмы делают запоминание прочнее и снижают напряжение перед уроком.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 повторению лексики и грамматики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напоминает: английский язык осваивается постепенно. Регулярность, повторение и работа над ошибками важнее спешки, потому что именно они приводят к уверенному результату.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Вывод, который стоит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2026-05-31T07:51:36Z</dcterms:created>
  <dcterms:modified xsi:type="dcterms:W3CDTF">2026-05-31T07:51:36Z</dcterms:modified>
</cp:coreProperties>
</file>