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правильно пересказывать чужие слова в английском языке.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«Reported Speech» (Косвенная речь): ключевые темы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reported speech в английском?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позволяет рассказывать о сказанном кем-то, не повторяя дословно слова. Это важно для пересказа и понимания диалогов, текстов и экзаменов.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reported speech?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— это способ передать чужие слова своими словами, а не дословно. Этот метод помогает выражать содержание сказанного без кавычек.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прямой речи, reported speech требует изменений в грамматике, таких как корректировка времён и местоимений для точности передачи мысли.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широко используется как в устной речи, так и в письменных текстах, упрощая пересказ и сохраняя смысл исходных высказываний.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 косвенная: примеры и отличия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передаёт смысл без кавычек, изменяя грамматику: «Tom said he was hungry.» Тут меняются время и местоимения для точности передачи.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цитирует слова говорящего дословно, например: «Tom said, 'I am hungry.'» Это сохраняет оригинальную структуру и интонацию.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грамматических изменений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времён в косвенной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глаголы меняют время: Present Simple становится Past Simple, Present Perfect — Past Perfect. Это отражает, что действие произошло в прошлом.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местоимений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адаптируются к новому контексту: 'I' может стать 'he' или 'she', а 'my' — 'his' или 'her'. Это необходимо для сохранения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сдвига времён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принцип — перенос времени назад на одну ступень при пересказе.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времён обеспечивает корректное понимание прошедших событий в косвенной речи.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английского языка, 2024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местоимений и наречий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меняются в соответствии с говорящим и слушателем: 'I' становится 'he' или 'she', 'we' — 'they'.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адаптируются по смыслу: 'my' меняется на 'his' или 'her'.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наречия времени и места также изменяются: 'now' превращается в 'then', 'here' — в 'there'.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помогают сохранить корректность и логику передаваемой информации в косвенной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Пунктуационные особенности прямой и косвенной речи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оформления в прямой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обязательно используются кавычки и запятые для выделения цитаты, например: "She said, 'I am tired.'" Это подчёркивает дословное воспроизведение.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punctuation в косвенной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кавычки не нужны, иногда добавляется союз 'that': She said (that) she was tired. Такой подход делает речь более гладкой и естественной.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преобразование direct speech в reported speech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передачи чужой речи в косвенной форме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для разных типов предложений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преобразуются стандартным образом — меняются время и местоимения без изменения порядка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вопросах сохраняется порядок утверждения, а вопросительное слово меняется: 'Why are you late?' — 'She asked why I was late.'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требуют вставки if или whether, а приказы передаются с инфинитивом: 'Sit down!' — 'He told me to sit down.'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превращения утверждений, вопросов и приказов
</a:t>
            </a:r>
            <a:endParaRPr lang="en-US" sz="2280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преобразования прямой речи в косвенную для утверждений, специальных вопросов и приказов с краткими пояснениями.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предложений требуют уникальных правил преобразования, отражающих особенности грамматики и смыслового контекста.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учебников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типичные ошибки при reported speech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преобразование местоимений и пропуск союзов 'that' негативно влияют на смысл и корректность передачи косвенной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ошибки в сдвиге времён: забывают переводить Present в Past или используют неверную временную форму и теряют согласование.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в английской художественной литературе и фильмах
</a:t>
            </a:r>
            <a:endParaRPr lang="en-US" sz="2106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романах, таких как произведения Диккенса, косвенная речь используется для пересказа диалогов, помогая развивать сюжет и характеризовать персонажей.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фильмах, например, в серии "Гарри Поттер", герои часто используют reported speech для передачи информации и создания драматических ситуаций.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и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помогает сокращать прямые цитаты в пьесах и театральных сценариях, делая диалог более динамичным и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в официальных и новостных текстах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официальных заявлений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пресс-релизах и интервью сообщения передаются через reported speech, обеспечивая нейтральный стиль и точность передачи фактов. Например, представитель заявил, что мероприятие состоится завтра.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новостных статьях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используют косвенную речь для пересказа слов источников информации, что придает репортажам объективность без дословного цитирования.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в школьном обучении и экзаменационных заданиях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преобразования прямой речи в косвенную необходим для выполнения заданий на ГИА и ЕГЭ, где оценивается грамматическая точность и понимание контекста.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интервью и пересказ прочитанных текстов требует умения правильно использовать reported speech для адекватной передачи информации.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активно применяется при написании эссе и диалогов, повышая уровень языковой компетенции.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 использованием тестов и упражнений помогает закрепить теорию и повысить уверенность в использовании косвенной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разбора предложения с reported speech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преобразования direct speech в косвенную речь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reported speech в текстах разного стиля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 наиболее часто встречается в официальных текстах и учебных материалах, что отражает его важность в передаче информации.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навык использования косвенной речи особенно важен в новостных и образовательных контекстах.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текстов, 2023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reported speech для учебы и повседневной коммуникации
</a:t>
            </a:r>
            <a:endParaRPr lang="en-US" sz="2147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расширяет возможности общения, позволяя точно пересказывать диалоги, инструкции и сюжеты фильмов на английском языке.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reported speech помогает ученикам эффективно передавать услышанную информацию и участвовать в обсуждениях на уроках и вне школы.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совершенствовать навыки использования reported speech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на преобразование прямой речи в косвенную закрепляет грамматические правила и развивает навыки.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диалогов из художественной литературы и просмотр фильмов с субтитрами помогают видеть применение reported speech в контексте.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преподавателем и прохождение тестов улучшают понимание и способность правильно применять косвенную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практическое значение и применение reported speech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косвенной речи помогает ученикам 9 класса успешно использовать английский язык для общения, учебы и подготовки к экзаменам, обеспечивая уверенность и грамотность.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2026-05-07T05:19:57Z</dcterms:created>
  <dcterms:modified xsi:type="dcterms:W3CDTF">2026-05-07T05:19:57Z</dcterms:modified>
</cp:coreProperties>
</file>