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 и профилактика нарушений опорно-двигательного аппарата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и профилактики здоровья костей и суставов подростков.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опорно-двигательного аппарата в жизни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Опорно-двигательный аппарат поддерживает тело, обеспечивает движения и защищает внутренние органы. Его здоровье влияет на активность и общее состояние подростков, а нарушения приводят к снижению качества жизни.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травм у подростков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— нарушение целостности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происходят из-за сильных ударов или падений. Например, перелом предплечья у школьника после падения с велосипеда — характерный случай травмы при активных играх.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— смещение костей в суставе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коленного сустава может случиться при резком повороте или падении во время занятий спортом. Это вызывает боль и ограничивает движение в суставе.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связок — повреждение мягких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связок голеностопа часто встречается при беге или прыжках, сопровождается болью и отёком, но восстанавливается сравнительно быстро при правильном уходе.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травм у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физическая активность и увлечённость спортом увеличивают риск получения травм во время игр и занятий.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соблюдение правил безопасности и невнимательность приводят к несчастным случаям и повреждениям.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качество спортивных площадок и неподходящая экипировка способствуют возникновению травм и ухудшают состояние суставов и костей.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подростков снижает устойчивость костей и суставов к нагрузкам, а усталость и переутомление усугубляют риск повреждений.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20477"/>
            <a:ext cx="4865100" cy="2425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перелома, вывиха и растяжения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повреждений и особенностей оказания первой помощи.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отличий позволяет быстро определить вид травмы и правильно оказать первую помощь.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руководства по травматологии,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травму: симптомы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Перелом: признаки и 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при травме, сильная боль и деформация конечности — характерные признаки перелома. Отёк и невозможность движений требуют немедленной помощи.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Вывих: изменённое положение сустава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оси сустава, резкая боль и невозможность двигать повреждённой частью тела указывают на вывих. Важно не пытаться самостоятельно вправлять сустав.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связок: локальная боль и отёк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Болевые ощущения в области связок и небольшой отёк появляются при растяжении. Подвижность сохранена частично, требуется покой и холод.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переломах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Осуществите иммобилизацию повреждённой конечности с помощью подручных средств, фиксируя выше и ниже места перелома.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обязательно наложите стерильную повязку и остановите кровотечение, чтобы избежать инфицирования.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в коем случае не пытайтесь самостоятельно выправлять деформацию — это может усугубить повреждения.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разрешайте пострадавшему ходить или опираться на повреждённую конечность до приезда медиков.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вывихах и растяжениях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покоя и 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Закрепите повреждённый сустав неподвижно с помощью эластичного бинта и приложите холод для снятия отёка. Не давайте пострадавшему активно двигать суставом.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самостоятельного вправления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самостоятельно вправить вывих могут привести к дополнительным травмам. Обязательно обращайтесь к врачу для точной диагностики и лечения.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травм опорно-двигательной системы у подростков
</a:t>
            </a:r>
            <a:endParaRPr lang="en-US" sz="2143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частыми травмами у школьников являются переломы и растяжения, составляющие 80% всех случаев.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подчёркивают необходимость профилактики и своевременного оказания первой помощи при переломах и растяжениях.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Российского детского фонда, 2022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Иммобилизация: важность и методы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фиксации при травмах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наложенная иммобилизация предотвращает дальнейшее смещение костных отломков и снижает болевые ощущения, уменьшая риск осложнений и повреждения тканей.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подручных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специализированных шин применяйте доски, линейки или предметы одежды для надёжной фиксации конечности и защиты повреждённого участка до прибытия помощи.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травме конечности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оказания первой помощи при повреждении опорно-двигательного аппарата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попытки вправления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самостоятельно вернуть кости или суставы на место без медицинских навыков могут привести к дополнительным повреждениям, усилению боли и развитию осложнений. Важно дождаться квалифицированной помощи.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затягивание фиксации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тугое накладывание шин или бинтов ограничивает кровоток и может усилить отёк, усугубить состояние ткани. Следует фиксировать повреждённую конечность плотно, но не пережимая сосуды.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пострадавшего без фиксации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человека с травмой конечности без надежной иммобилизации повышает риск смещения костных отломков и усиления повреждений. Пострадавшего нужно перевозить с максимальной осторожностью.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здоровье костей и суставов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и физкультурой укрепляют мышцы, связки и кости, способствуя развитию прочного и функционального опорно-двигательного аппарата.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нагрузки улучшают координацию движений и снижают вероятность травм за счёт повышения гибкости и выносливости тканей.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или неправильный режим тренировок может привести к усталостным травмам, поэтому важно соблюдать сбалансированный подход в спортивной активности.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профилактики заболеваний опорно-двигательной системы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основа прочных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такие как творог и йогурт, являются богатым источником кальция, необходимого для формирования и поддержания крепости костной ткани у подростков.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способствует усвоению кальция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Яйца, жирная рыба и солнечный свет улучшают всасывание кальция и укрепляют скелет, снижая риск развития рахита и остеопороза в периоды активного роста.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магний и фосфор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семена и цельнозерновые каши обеспечивают организм этими минералами, поддерживая здоровый обмен веществ и правильное строение костей и суставов.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82171"/>
            <a:ext cx="4405200" cy="17685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нарушений: ключевые 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профилактические действия, их влияние на здоровье и дополнительные рекомендации для подростков.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снижает риск травм и нарушений опорно-двигательного аппарата.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детский фонд, 2022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и её влияние на опорно-двигательный аппарат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осанка приводит к болям в спине, деформациям позвоночника и может ухудшать работу внутренних органов, снижая качество жизни подростков.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правильной 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 снижает риск развития сколиоза и остеохондроза, улучшает дыхание и кровообращение, способствует общему физическому и психическому здоровью.
</a:t>
            </a:r>
            <a:endParaRPr lang="en-US" sz="13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сидячего образа жизни для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сидение уменьшает мышечную активность, что ведёт к ослаблению мышечного корсета и ухудшению поддержки позвоночника.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Нарушается кровообращение, возникают застойные явления, способствующие появлению боли и дискомфорта в спине и конечностях.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риск искривления позвоночника, формируются неправильные позы и нарушается рост тканей позвоночного столба.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делать перерывы каждые 40-45 минут для выполнения простых разминок и смены положения тела.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рабочего места школьника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стол и стул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мебели по росту обеспечивает правильное положение тела, снижая нагрузку на позвоночник и предотвращая развитие деформаций и мышечного напряжения.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расположение оборудования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располагается на уровне глаз, а стопы полностью опираются на пол, что способствует сохранению естественной осанки и уменьшает утомляемость.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обращаться к врачу при травмах опорно-двигательной системы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проводит точную диагностику, выявляет скрытые повреждения и назначает необходимые методы обследования, включая рентген и МРТ.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подбирает эффективное и безопасное лечение, предотвращая осложнения и неправильное сращение костей.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обращение сокращает время восстановления функций конечности и снижает риск хронических болей и деформаций.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опорно-двигательный аппарат — основа активной жизни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помощь, профилактика и правильный образ жизни обеспечивают крепкость опорно-двигательной системы у подростков, помогая вести активную и полноценную жизнь без ограничений.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2026-05-09T22:21:48Z</dcterms:created>
  <dcterms:modified xsi:type="dcterms:W3CDTF">2026-05-09T22:21:48Z</dcterms:modified>
</cp:coreProperties>
</file>