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чему невольнику мечтания свободы?» — тема урока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мечте о воле, которая поддерживает человека в неволе.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поэт сильных чувств и внутреннего протеста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эпоху строгих правил и цензуры. Лермонтов часто писал об одиночестве, несвободе и человеке, который не хочет мириться с унижением.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«невольник»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смысле невольник — это человек, который находится в зависимости, плену или подчинении чужой воле и не может свободно распоряжаться собой.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слово часто становится символом. Оно обозначает не только внешнее рабство, но и страх, зависимость, давление обстоятельств или чужих правил.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оба значения соединяются: герой лишён свободы внешне и тяжело переживает это внутренне, сохраняя чувство собственного достоинства.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свободы в стихотворении
</a:t>
            </a:r>
            <a:endParaRPr lang="en-US" sz="1884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показана как желанный идеал. Она связана с воздухом, движением, полётом и простором, поэтому воспринимается как нечто живое и светлое.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мечта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Ей противопоставлены теснота, закрытость и ограничение. Этот контраст помогает увидеть, насколько тяжело человеку жить без воли и как сильно он к ней стремится.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несвобода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свободе сохраняет в человеке достоинство. Она напоминает ему, что он не должен привыкать к унижению и внутренне соглашаться с неволей.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мечта помогает не сломаться, даже если вокруг нет выхода. Она поддерживает надежду и удерживает человека от полного духовного падения.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одновременно мечта причиняет боль, потому что напоминает о разрыве между желаемым и реальностью. Именно в этом и рождается напряжение стихотворения.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достоинство смягчают тяжёлое чувство, поэтому стихотворение звучит не только мрачно, но и стойко.
</a:t>
            </a:r>
            <a:endParaRPr lang="en-US" sz="170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Ю. Лермонтова «К чему невольнику мечтания свободы?»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настроение текста строится вокруг несвободы и тоски.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450" y="1317313"/>
            <a:ext cx="54637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тексте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неволя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антитеза показывает главный конфликт стихотворения. Герой ясно чувствует, как далеко его желание свободы от реального положения.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мрак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связан с надеждой и жизнью, а мрак — с тяжестью и одиночеством. Благодаря этому контрасту настроение текста становится особенно острым.
</a:t>
            </a:r>
            <a:endParaRPr lang="en-US" sz="151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неподвижность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ассоциируется с движением вперёд, а несвобода — с остановкой. Герой как будто хочет идти, но не может.
</a:t>
            </a:r>
            <a:endParaRPr lang="en-US" sz="1596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реальность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помогает герою жить, но реальность постоянно её отталкивает. Именно поэтому стихотворение звучит как внутренний спор.
</a:t>
            </a:r>
            <a:endParaRPr lang="en-US" sz="151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Ю. Лермонтова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образы помогают раскрыть чувство несвободы и мечту о воле.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делятся на два смысловых ряда: одни показывают зависимость и мрак, другие — стремление к жизни и свободе.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Лермонтова — человек с сильным характером. Он не хочет мириться с унижением и поэтому особенно остро ощущает любую несвободу.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чувствителен и одинок. Его переживания не поверхностны: они превращаются в серьёзное размышление о том, что нужно человеку для сохранения себя.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страдает, а сопротивляется внутренне. Даже в тяжёлых обстоятельствах он хранит гордость и не позволяет неволе полностью победить его.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чувства важны не только для него самого. В них слышится общий вопрос о человеческой свободе, достоинстве и праве быть собой.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движения героя в стихотворении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21" y="1441511"/>
            <a:ext cx="525900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977" y="1441586"/>
            <a:ext cx="525900" cy="525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стихотворения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спокойно, но напряжённо: в нём нет лишних слов. Краткость фраз подчёркивает серьёзность переживания и помогает сосредоточиться на внутреннем состоянии героя.
</a:t>
            </a:r>
            <a:endParaRPr lang="en-US" sz="1649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Заглавный вопрос не требует ответа буквально. Он заставляет задуматься, зачем человеку в неволе нужна мечта о свободе и почему она становится особенно важной именно в ограничении.
</a:t>
            </a:r>
            <a:endParaRPr lang="en-US" sz="1593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насыщенность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текста передаёт не событие, а чувство: боль, тоску, гордость и внутренний спор. Благодаря этому стихотворение воспринимается как глубокое размышление о человеческой жизни.
</a:t>
            </a:r>
            <a:endParaRPr lang="en-US" sz="164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символ человеческого достоинства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свобода означает не только отсутствие цепей. Это право быть собой, сохранять честь, самостоятельность и внутреннюю опору даже в трудной или унизительной ситуации.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открытого неба, простора и разорванной преграды помогают почувствовать ценность воли. Они показывают, что свобода нужна человеку не меньше, чем воздух и движение.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лирического героя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тоска и одиночество, однако надежда и гордость не дают герою внутренне покориться.
</a:t>
            </a:r>
            <a:endParaRPr lang="en-US" sz="175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Ю. Лермонтова «К чему невольнику мечтания свободы?»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 существуют отдельно: они переплетаются и усиливают друг друга, создавая напряжённое, но очень живое внутреннее состояние.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в других произведениях Лермонтова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паруса передаёт одиночество и стремление к дальнему, неизведанному пути. Свобода здесь связана с движением и внутренним поиском.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«Тучи»
</a:t>
            </a:r>
            <a:pPr algn="l" indent="0" marL="0">
              <a:lnSpc>
                <a:spcPct val="100000"/>
              </a:lnSpc>
              <a:buNone/>
            </a:pPr>
            <a:r>
              <a:rPr lang="en-US" sz="63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тучам подчёркивает их беспривязанность и странничество. На их фоне особенно заметно желание героя освободиться от навязанных границ.
</a:t>
            </a:r>
            <a:endParaRPr lang="en-US" sz="1452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«Узник»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неволи раскрывается через закрытость пространства и мечту о выходе к свету. Герой стремится к воле, которую чувствует почти физически.
</a:t>
            </a:r>
            <a:endParaRPr lang="en-US" sz="1569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
</a:t>
            </a:r>
            <a:pPr algn="l" indent="0" marL="0">
              <a:lnSpc>
                <a:spcPct val="100000"/>
              </a:lnSpc>
              <a:buNone/>
            </a:pPr>
            <a:r>
              <a:rPr lang="en-US" sz="6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свобода связана с побегом, движением и возвращением к родине. Герой готов рисковать, чтобы сохранить право на собственную жизнь.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свободы у Лермонтова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свобода связана с движением и остаётся труднодостижимой, поэтому образ воли всегда окрашен напряжением.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произведениях Лермонтов показывает свободу через близкие, но не одинаковые образы. Таблица помогает увидеть общее и различия.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нередко чувствуют несвободу, когда боятся ошибиться, сравнивают себя с другими или слишком зависят от чужого мнения. Это помогает понять переживания героя.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ограничения бывают не только внешними. Иногда человека сдерживают страх, неуверенность и давление правил, с которыми он сталкивается каждый день.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свободе важна и сейчас: она помогает сохранять собственное достоинство, выбирать свой путь и не терять уважение к себе даже в трудной ситуации.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понятна современным школьникам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связать содержание и смысл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показывает путь от заглавия и ключевого слова к образу свободы, переживаниям героя и главной авторской мысли.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напряжение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напряжения — антитеза и риторический вопрос; остальные средства усиливают общее чувство внутренней борьбы.
</a:t>
            </a:r>
            <a:endParaRPr lang="en-US" sz="153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стихотворения М. Ю. Лермонтова
</a:t>
            </a:r>
            <a:endParaRPr lang="en-US" sz="158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возникает не только из смысла, но и из формы: короткая композиция держит внимание и делает переживание особенно острым.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стихотворению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свободе в неволе не бесполезна: она поддерживает человека и не даёт ему полностью смириться с унижением.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мечта сохраняет чувство собственного достоинства, потому что напоминает: личность ценна не только внешними обстоятельствами, но и внутренней силой.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желание воли приносит и боль: чем сильнее мечта, тем заметнее разрыв между идеалом и реальной жизнью.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противоречие делает стихотворение глубоким: в нём свобода показана как надежда, испытание и нравственная опора одновременно.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свобода как главная человеческая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2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Лермонтова показывает: без свободы человеку трудно сохранить достоинство, но мечта о ней помогает не сломаться и остаться верным себе.
</a:t>
            </a:r>
            <a:endParaRPr lang="en-US" sz="331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2026-05-22T17:31:31Z</dcterms:created>
  <dcterms:modified xsi:type="dcterms:W3CDTF">2026-05-22T17:31:31Z</dcterms:modified>
</cp:coreProperties>
</file>