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художника слова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соединяет мысль, чувство, звук и образ в одном тексте.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поэзию особенной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родились в устной речи, поэтому в них особенно важны ритм, повтор, звучание и образность. От Пушкина до Есенина поэты по-разному превращали чувства в живое слово.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 и лирический герой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отвечает на вопрос, зачем создан текст и какую главную мысль автор хочет донести до читателя через образы и интонацию.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это тот, кто говорит и чувствует в стихотворении; он может быть близок поэту, но не совпадает с ним полностью.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 чём говорится в стихотворении: о природе, памяти, любви, дороге, времени или переживании человека.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делает мысль наглядной: берёза, свеча, дорога или вечернее небо сразу вызывают у читателя картину и настроение, а не только понятие.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работает точечно: жест, цвет, звук или предмет помогают понять состояние героя и часто говорят больше прямого объяснения.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 художественная деталь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3894" y="2572500"/>
            <a:ext cx="493237" cy="5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26495"/>
            <a:ext cx="527700" cy="422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Тропы: эпитет, сравнение, метафора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уточняет признак предмета и делает его ярче: «тихий вечер», «золотая осень», «холодный ветер».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сопоставляет один предмет с другим через слова «как», «словно», «будто»: «как звезда», «словно птица».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переносит значение без прямого сравнения: «лес молчит», «время течёт», «сердце каменное».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музыкальность стиха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— это повтор согласных звуков. Она может передать шорох листьев, шум ветра, стук шагов или напряжённое, резкое звучание строки.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Ассонанс строится на повторе гласных. Он помогает создать мягкость, протяжность, напевность или, наоборот, ощущение тревоги и волнения.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Поэзию важно не только понимать, но и слушать: звучание стихотворения вслух часто усиливает его настроение и делает смысл выразительнее.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выразительность стихотворения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в словах или порядке строк могут заметно изменить впечатление от стиха.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играет главную роль, а остальные элементы поддерживают её и делают текст цельным.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«Поэтическое мастерство»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200" y="1813325"/>
            <a:ext cx="414600" cy="414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3674" y="1854785"/>
            <a:ext cx="414600" cy="331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7050" y="1808825"/>
            <a:ext cx="264750" cy="423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размер стиха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35194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стихотворению звучать упорядоченно: ударные и безударные слоги повторяются по определённому рисунку и создают узнаваемое движение речи.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43667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Ямб и хорей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Ямб и хорей — частые размеры русской поэзии. Они звучат по-разному: один может казаться более спокойным, другой — более энергичным.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52118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делают речь быстрее и напряжённее, а длинные — плавнее. Поэтому размер влияет не только на форму, но и на настроение стиха.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строфа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связывает строки созвучием окончаний и помогает стихотворению звучать цельно и запоминаться читателю на слух.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Парная, перекрёстная и кольцевая рифмовка по-разному организуют движение текста и создают свой ритмический рисунок.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Строфа объединяет несколько строк в смысловую часть стихотворения; чаще всего встречаются двустишия, четверостишия, пятистишия и шестистишия.
</a:t>
            </a:r>
            <a:endParaRPr lang="en-US" sz="12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стихотворение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и чувство превращаются в отредактированный поэтический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 и настроение человека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осень говорит о грусти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парк кажется тихим и немного пустым: шуршат листья, тянется холодный ветер, темнеют аллеи. В таком пейзаже легко почувствовать не только смену времени года, но и задумчивость, одиночество или светлую грусть лирического героя.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как знак спокойствия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прозрачный воздух и неподвижные деревья создают ощущение чистоты и тишины. Поэт может показать через эту картину внутреннее равновесие человека, его желание остановиться и вслушаться в мир, где каждый звук становится особенно заметным.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и надежда в строках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свет, розовое небо и пробуждающаяся земля часто связаны с ожиданием нового. Такая картина передаёт радость, облегчение или тихую надежду, потому что природа в стихах словно повторяет движение человеческого сердца.
</a:t>
            </a:r>
            <a:endParaRPr lang="en-US" sz="8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поэта: точность и выразительность слова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сочетание слов делает строку живой и запоминающейся. Один яркий эпитет или сильный глагол могут передать настроение точнее, чем целое описание.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слово в стихотворении звучит не случайно: оно работает на смысл, ритм и образ. Поэтому поэтическая речь кажется сжатой, но очень ёмкой.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не самое привычное, а самое точное слово. Оно сразу создаёт нужное чувство и помогает читателю увидеть картину без длинных объяснений.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приёмов помогает увидеть, как поэт создаёт образ и настроение.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различаются по функции, но в стихотворении они действуют вместе: уточняют, оживляют и делают образ более ярким.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теории литературы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выделяет важное слово и даёт читателю время почувствовать смысл строки. Она особенно заметна там, где мысль словно делает остановку перед новым поворотом.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строки меняет ритм чтения и заставляет сильнее прислушаться к следующему слову. Так поэт управляет вниманием и усиливает выразительность текста.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понять, каким тоном звучит стихотворение: спокойно, торжественно, тревожно или с радостью. Без неё одинаковые слова могут восприниматься совсем по-разному.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тоже влияют на звучание: запятая, тире или вопросительный знак задают темп и настроение. Поэтому стихотворение важно не только читать, но и слышать.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лирического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часто начинается с картины, звука или чувства, которые сразу задают настроение и открывают тему.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Развитие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мысль углубляется: появляются повтор, контраст, детали и новые оттенки эмоции, которые делают текст объёмнее.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Поворот к главной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или ближе к финалу возникает важный вывод, вопрос или неожиданное сравнение, меняющее восприятие всего стихотворения.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Завершение и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часто перекликается с началом, но звучит уже иначе: читатель чувствует, как образ и мысль обрели завершённость.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восприятие стиха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слух сразу заметны повтор и размер, а при вдумчивом чтении сильнее раскрываются образ и интонация.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помогают услышать стих, а образ и интонация — понять его смысл и настроение.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поэтических средств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рождается из наблюдения: поэт замечает свет, движение, жест или случайную фразу. Но одного чувства мало — нужно точно подобрать слова, чтобы впечатление стало стихотворением.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Черновики показывают работу мастера: в них есть исправления, перестановки и новые варианты строк. Именно труд помогает превратить первое впечатление в точный и выразительный текст.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вдохновение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внимательнее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тему и подумайте, о чём именно говорит текст. Затем отметьте ключевые слова, которые повторяются или особенно выделяются в строках.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прислушайтесь к звукам: аллитерации и ассонансы могут подчёркивать шорох, звон, мягкость или напряжение. Звучание часто помогает понять настроение.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первую и последнюю строфы, чтобы увидеть, как меняется мысль автора. Иногда в финале смысл становится глубже, чем в начале.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переходы между частями текста и на изменения интонации. Так легче понять, почему стихотворение производит сильное впечатление.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поэтических приёмов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помогают строить стихотворение и выделять его выразительные стороны.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приём выполняет свою задачу, но наибольшую силу стихотворению придаёт их совместная работа.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разделу о средствах выразительности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мастерство: точность, музыка, образ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мастерство делает слово точным и живым: оно соединяет мысль, чувство, звук и образ. Тогда стихотворение запоминается и помогает читателю по-новому увидеть мир.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2026-05-22T12:59:51Z</dcterms:created>
  <dcterms:modified xsi:type="dcterms:W3CDTF">2026-05-22T12:59:51Z</dcterms:modified>
</cp:coreProperties>
</file>