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Relationships: how people build and keep connections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дружбы до онлайн-общения: учимся строить и сохранять отношения.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семье, друзьях, школьных ситуациях и эмоциях по-английски. Она развивает словарь, устную речь и умение решать повседневные конфликты в диалогах и коротких текстах.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отношения важны в 8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43509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900" y="1428462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92075" y="1428462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05050" y="1435093"/>
            <a:ext cx="318300" cy="254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8425" y="1428462"/>
            <a:ext cx="267900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relationships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friendship, trust, respect, support, kindness, honesty и loyalty помогают точно описывать отношения. Они часто встречаются в разговорах о близких людях, помощи, согласии и взаимной ответственности.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close, caring, reliable, supportive, rude, unfair, awkward и comfortable показывают, какими бывают отношения между людьми. С их помощью легко говорить о приятном общении и проблемах.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Недопонимание и 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misunderstanding, conflict и pressure нужны, когда люди не согласны друг с другом или чувствуют напряжение. Они помогают объяснить, почему разговор стал трудным и что пошло не так.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 make friends, to get along with, to fall out with, to apologise for и to depend on someone часто используются в реальных ситуациях. Они делают речь естественной и точной.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этой темы показывает не только факты, но и отношение к людям. Слова о поддержке, уважении и честности помогают говорить вежливо, ясно и с учётом чувств собеседника.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в дружбе и общении связаны не только с эмоциями, но и с ежедневным поведением.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уважение лидируют, а общение помогает предотвращать недопонимание и сохранять контакт.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58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Relationships; распределение задано в условии презентации.
</a:t>
            </a:r>
            <a:endParaRPr lang="en-US" sz="758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ценятся в отношениях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Friendship: как выглядит хорошая дружба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дружба часто начинается с общих занятий, похожих взглядов и желания проводить время вместе. Когда у людей есть что обсудить и чем заняться, им легче понимать друг друга.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умеет поддержать в нужный момент: объяснить задание, выслушать, помочь с проектом или просто быть рядом. В английском языке для этого часто говорят be there for someone.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секреты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дружбе важно чувствовать безопасность и не бояться делиться личным. Фразы best friend, share secrets и stay in touch помогают описать близкие отношения, где есть доверие и уважение.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друзья иногда спорят, но умеют договариваться без обид. Когда они распределяют роли, слушают мнение друг друга и спокойно решают задачу, совместная работа становится легче и приятнее.
</a:t>
            </a:r>
            <a:endParaRPr lang="en-US" sz="11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общения и поддержки на английском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самочувствии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разговор с простых и заботливых вопросов: How are you feeling? и What happened? Такие фразы помогают показать внимание и дать человеку возможность спокойно рассказать о ситуации.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поддержать собеседника, можно сказать I understand you, That sounds difficult или I’m sorry to hear that. Эти выражения уменьшают напряжение и показывают, что вы слушаете внимательно.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Can I help? Let’s talk about it. и Be careful with your words. полезны, когда нужно помочь другу или остановить грубый разговор. Они звучат вежливо и по делу.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Высказать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диалогов пригодятся модели I think… In my opinion… I agree because… I disagree because… и Could you please…? Они помогают говорить ясно, спокойно и уважительно.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конфликт на английском языке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говорить спокойно, без обвинений и быстрее находить решение.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and unhealthy relationships: comparison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проявляются уважение, доверие и границы в общении.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отношения строятся на уважении и свободе выбора, а нездоровые часто связаны с контролем и давлением.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6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Relationships; примеры сформулированы для школьного уровня.
</a:t>
            </a:r>
            <a:endParaRPr lang="en-US" sz="664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600" y="5302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boundaries and consent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boundaries показывают, что человеку комфортно, а что вызывает дискомфорт. Они помогают понять, как с ним можно разговаривать, что спрашивать и где нужно остановиться.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без 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Consent означает ясное и свободное согласие, которое дают без шантажа, насмешек или уговоров. Если есть сомнение, важно спросить ещё раз и уважать ответ человека.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 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важны в разговоре, переписке и личных вопросах. Фразы I’m not comfortable with that. и Please stop. помогают спокойно обозначить предел и не вступать в спор.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 прикосновения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делиться чужими фото без разрешения или касаться человека, если он этого не хочет. В таких ситуациях полезно сказать I need some space. и Ask me first.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убедительно, но давят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давление выглядит как шутка или проверка дружбы: Come on, don’t be boring, If you were a real friend, you would… Эти фразы заставляют сомневаться в себе и делать то, что не кажется правильным. Умение вовремя отказаться помогает сохранить безопасность и уверенность.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«Все так делают» — и как не поддаться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несколько ребят уговаривали одноклассника попробовать рискованную идею и повторяли: Everyone is doing it. Он спокойно ответил, что не хочет, и отошёл к группе друзей, которые выбрали безопасный вариант. Такой выбор показывает, что уважение к себе важнее давления.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 pressure: как сверстники влияют на решения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что ученики прежде всего ищут надёжность и честность: именно они помогают чувствовать себя спокойно в общении и доверять другу.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качества, связанные с доверием; значит, устойчивую дружбу школьники связывают не с развлечениями, а с предсказуемостью и честностью.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 учащихся; дата не указана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students value in friends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relationships: слова и ситуации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parents, siblings, relatives и support помогают говорить о семье ясно и естественно. Они нужны, когда нужно описать, кто живёт вместе, кто помогает и кто принимает решения дома.
</a:t>
            </a:r>
            <a:endParaRPr lang="en-US" sz="943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help around the house, chores и responsibility подходят для обсуждения обязанностей. На английском можно рассказать, как вы распределяете дела, кто убирает, а кто помогает с покупками или готовкой.
</a:t>
            </a:r>
            <a:endParaRPr lang="en-US" sz="924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get on with my parents и argue about homework полезны, когда речь идёт о правилах дома. Они помогают описать согласие, спор и поиск общего решения без грубости.
</a:t>
            </a:r>
            <a:endParaRPr lang="en-US" sz="951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spend time as a family помогает говорить о совместных занятиях: ужине, прогулке, поездке или разговоре. Такие моменты показывают, что отношения в семье строятся не только на обязанностях, но и на поддержке.
</a:t>
            </a:r>
            <a:endParaRPr lang="en-US" sz="9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Relationships in class and teamwork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118764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Распределить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знает свою часть, команда работает быстрее и справедливее. Фразы I can do this part и We need to agree помогают избежать путаницы и споров о том, кто что делает.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856743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 for different opinions делает обсуждение полезным, а не напряжённым. Фраза Let’s check the plan помогает остановиться, пересмотреть идею и заметить ошибки до того, как они станут проблемой.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594743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обид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часто возникают, когда кто-то перебивает, шутит обидно или оставляет одноклассника вне группы. В таких случаях fairness и responsibility важны так же, как хорошие оценки.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80774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важно сначала договориться о цели и правилах работы. Фразы Let’s divide the tasks и What do you think? помогают начать спокойно и показать уважение к мнению каждого.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345619" y="2030729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появляется спор, нужно вернуться к общей задаче, а не к личным упрёкам. Спокойный тон, ясные фразы и готовность исправить план помогают сохранить рабочие отношения.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support a friend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поддержать друга и при необходимости вовремя подключить взрослого.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которое поддержало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групповом чате один ученик заметил, что одноклассник расстроен, и написал коротко и вежливо: «Я рядом, если хочешь поговорить». Без лишних вопросов он сохранил приватность и не переслал переписку дальше. Такой тон делает онлайн-общение безопаснее и спокойнее.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без разрешения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увидела, что её фотографию хотят отправить в чат без спроса. Она сразу сказала: «Пожалуйста, сначала спросите меня». Это простая фраза защищает consent и напоминает, что даже в сети личные границы важны.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Фальшивый аккаунт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получил странное сообщение от незнакомого профиля с одинаковыми улыбчивыми эмодзи и резкой просьбой прислать данные. Он не ответил, проверил настройки privacy и показал экран взрослому. В цифровом мире осторожность помогает распознать риск вовремя.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relationships and digital safety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спор может быстро усилиться, если участники отвечают резко или делают выводы без уточнения.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конфликтов начинается с неясных слов и эмоций, поэтому спокойное общение часто предотвращает ссору ещё до её разрастания.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ситуаций; дата не указана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school conflicts happen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79210"/>
            <a:ext cx="3832800" cy="18205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речевые модели по теме relationships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фраз, которые помогают сохранять уважительный тон, и фраз, которые усиливают конфликт.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помогают сохранить диалог, а грубые выражения быстро переводят разговор в конфликт и мешают договориться.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and harmful phrases in relationships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8700" y="143509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66875" y="1435093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05050" y="1435093"/>
            <a:ext cx="318300" cy="254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43225" y="1435093"/>
            <a:ext cx="318300" cy="25464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to ask an adult for help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кто-то регулярно обижает, унижает или пугает тебя, важно не оставаться одному с проблемой. Взрослый поможет остановить bullying и защитить безопасность.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 шантаж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Threats, blackmail и давление нельзя скрывать. Чем раньше рассказать trusted adult, тем легче предотвратить дальнейший вред и вернуть контроль над ситуацией.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слежка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кто-то требует пароли, проверяет сообщения или запрещает общаться с другими, это нарушение личных границ. Такой контроль требует вмешательства взрослого.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идти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из-за отношений в классе становится страшно приходить на уроки, нужна помощь. Это сигнал, что ситуация влияет на здоровье и эмоциональное состояние.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 обратиться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родители, классный руководитель, школьный психолог или другой взрослый, которому ты доверяешь. Просьба о помощи — это ответственный шаг, а не слабость.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that improve relationships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31652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помогает заметить чувства другого человека и ответить бережно. В школе это видно, когда ученик не смеётся над чужой ошибкой, а старается понять ситуацию и поддержать.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010756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без перебивания помогает избежать недоразумений и показывает уважение. Этот навык особенно важен в диалоге, когда нужно услышать просьбу, объяснение или несогласие.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2789861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 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делает отношения предсказуемыми, а самоконтроль помогает не отвечать грубо в споре. Вместе они позволяют извиняться, признавать ошибку и не усугублять конфликт.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3568965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человек выполняет обещания, соблюдает договорённости и понимает, что его слова влияют на других. В группе это помогает делить работу справедливо и не подводить команду.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24175" y="4348070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проявляется в принятии чужого мнения и личных границ. Оно помогает задавать вежливые вопросы, говорить спокойно и строить отношения без давления и унижения.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отношения держатся на доверии, уважении и поддержке. Когда мы говорим вежливо, слушаем друг друга и соблюдаем границы, школьная жизнь становится спокойнее, безопаснее и дружелюбнее.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Relationships: words matter, but actions matter too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2026-05-31T08:34:35Z</dcterms:created>
  <dcterms:modified xsi:type="dcterms:W3CDTF">2026-05-31T08:34:35Z</dcterms:modified>
</cp:coreProperties>
</file>