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1. Картина 1. В тереме князя Владимира Галицкого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пир в тереме сразу раскрывает характер Галицкого.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переносит нас в древний Путивль, в богатый деревянный терем. Здесь собрались князь Владимир Галицкий, гости, дружинники, слуги и певцы. Перед нами яркая, шумная сцена из оперы Александра Бородина XIX 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Путивль, терем и шумная княжеская компания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князь Владимир Галицкий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Галицкий — брат княгини Ярославны. Он любит быть в центре внимания, слышать похвалы и жить так, словно весь дом принадлежит только 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он больше похож не на мудрого правителя, а на человека, который хочет командовать, веселиться и ничего не делать для общего блага.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его словам и поступкам легко заметить жадность, самодовольство и неуважение к порядку. Именно поэтому герой вызывает не только смех, но и недоверие.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 как место действия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 в древней Руси был большим деревянным домом знатных людей. Здесь чувствуется достаток: много угощений, дорогих вещей и важных гостей.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сцене этот дом кажется тесным и шумным. Вокруг постоянно кто-то двигается, говорит, поёт и суетится, словно покой здесь совсем не нужен.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дом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 суета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самом начале картины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слышны голоса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Сцену открывают оживлённые реплики и шумные разговоры. Уже с первых звуков становится понятно: в доме много людей и никто не сидит спокойно.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вступают песни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Застольные песни создают праздничный вид, но радость звучит грубовато. Это не тихое семейное торжество, а громкое веселье с хвастовством.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напряжение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смехом и шумом постепенно угадываются беспорядок и желание показать силу. Веселье оказывается не добрым, а немного тревожным.
</a:t>
            </a:r>
            <a:endParaRPr lang="en-US" sz="13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Галицкого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героя звучит резко и уверенно. Она сразу показывает его любовь к шуму и привычку говорить так, будто он всегда прав.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Самодовольство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интонациях слышно, что Галицкий очень доволен собой. Он словно любуется собственным голосом и хочет, чтобы все смотрели только на него.
</a:t>
            </a:r>
            <a:endParaRPr lang="en-US" sz="1369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приказывать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и мелодия передают командный характер. Кажется, будто герой всё время раздаёт указания и ждёт немедленного послушания.
</a:t>
            </a:r>
            <a:endParaRPr lang="en-US" sz="1359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тенью недоверия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образ одновременно смешным и неприятным. Мы можем улыбнуться, но чувствуем: перед нами человек, которому нельзя доверять.
</a:t>
            </a:r>
            <a:endParaRPr lang="en-US" sz="12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князя и их поведение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ведут себя так, как удобно рядом с сильным хозяином: смеются, поддакивают и стараются не спорить. В их поведении заметны и страх, и желание угодить.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быстро подстраиваются под общий шум и сами делают сцену ещё беспорядочнее. Так видно, как легко толпа начинает повторять за тем, кто громче всех.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тревожное в одной сцене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Галицкий смешон, потому что слишком хвастается, любит пиры и старается казаться важнее, чем он есть на самом деле.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комизмом появляется тревога: за шумным весельем скрываются грубость, жадность и несправедливое отношение к людям.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учит важной мысли: громкие слова и нарядный вид ещё не делают человека достойным. Над таким героем можно посмеяться, но доверять ему нельзя.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показана власть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как пир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власть похожа на бесконечное застолье. Вместо заботы о людях князь думает о развлечении, угощении и собственной важности. Такой правитель выглядит шумно, но совсем не по-настоящему сильным.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как желание командовать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Галицкий хочет быть главным не потому, что умеет отвечать за других, а потому, что любит приказывать. Его поведение показывает: пустое самодовольство часто громче настоящей силы.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без ответственности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праздничным блеском не видно порядка и заботы. Дом шумит, гости льстят, а хозяин думает прежде всего о себе. Так Бородин показывает, что власть без ответственности превращается в беспорядок.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противоположные стороны оперы особенно заметны: шумное самодовольство Галицкого и тихая, верная сила Ярославны.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контраст помогает сразу понять, кто думает только о себе, а кто связан с честью и заботой.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Бородин, опера «Князь Игорь»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старина в музыке и в словах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сцене слышны терем, пир, дружина, слуги и песенные возгласы. Эти детали сразу переносят слушателя в древнюю Русь, где все кажется ярким, шумным и очень живым.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показывает старину не скучно, а словно в движении: люди разговаривают, поют, спорят и суетятся. Поэтому картину легко представить даже младшим школьникам.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картины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пира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в доме просто весело: звучат песни, шутки и оживленные голоса. Все выглядит празднично и шумно.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хвастовство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радость становится грубее. Галицкий старается показать себя главным, а его слова звучат уже не добродушно, а самодовольно.
</a:t>
            </a:r>
            <a:endParaRPr lang="en-US" sz="1174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тревожно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смехом слышатся лесть, беспорядок и скрытая злоба. Настроение уже не радует, а настораживает.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беды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сцены веселье не приносит тепла. Оно подготавливает слушателя к серьезным событиям всей оперы.
</a:t>
            </a:r>
            <a:endParaRPr lang="en-US" sz="11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Галицкий как смешной и опасный герой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Галицкий любит пиры, похвалы и громкие слова. Он старается казаться очень важным, но из-за этого выглядит смешно и даже немного нелепо.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герой не безобиден. Ему хочется власти и внимания, но без заботы о других. Именно поэтому за его шутками чувствуется тревога.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хора в шумной картине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создает ощущение большого дома, где все говорят и поют сразу. От этого сцена кажется тесной, шумной и очень подвижной.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голоса смешиваются, как в настоящей толпе. Слушатель будто оказывается среди гостей, слуг и дружинников.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звучание помогает показать беспорядок. Никто не говорит спокойно и размеренно, потому что каждый хочет быть услышанным.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хору терем кажется не уютным домом, а местом суеты. Это усиливает впечатление шумного, неустроенного пира.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любит командовать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Галицкого звучит резко и уверенно, словно он все время раздает приказы. В этих интонациях слышны самодовольство и желание быть первым. Сразу понятно: герой привык шуметь громче всех.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Пир, который не приносит радости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 передает застолье через быстрые ритмы и живые реплики. Снаружи это похоже на веселый праздник, но в звучании есть грубость и насмешка. Музыка подсказывает: веселье здесь ненастоящее.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под громкими песнями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все поют, в мелодии можно уловить скрытое напряжение. Контрасты помогают услышать, где шутка, а где уже беда. Так музыка рассказывает о доме Галицкого не хуже слов.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подсказка характера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первой картине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картина показывает терем князя Галицкого, где идет шумный пир. Здесь много людей, песен и движения, но мало настоящего порядка и доброты.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Галицкого соединяются хвастовство, самодовольство и любовь к власти. Он хочет казаться сильным, хотя на деле ведет себя беспечно и нелепо.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звучит веселой только сначала. Потом становится ясно, что за ярким праздником прячутся насмешка, грубость и тревога.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сцена понятна третьеклассникам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есть знакомые каждому ребенку вещи: дом, гости, еда, песни, смех и спор за внимание. Поэтому сцену легко представить и обсудить без сложных слов.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Галицкий похож на человека, который все время хочет быть главным, но ведет себя неумно. Такие поступки легко узнать и в обычной жизни, поэтому герой запоминается сразу.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дальнейшим сюжетом оперы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картина сразу показывает, что в городе нет спокойствия и ясного порядка. Это создает ощущение слабости и неуверенности.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фоне особенно заметны будущие испытания князя Игоря. Его история будет звучать серьезнее, потому что вокруг уже чувствуется беда.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напоминает: власть без ответственности быстро превращается в пустой шум. От этого контраст между Галицким и настоящими героями становится еще ярче.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начало оперы так важно. Оно настраивает слушателя на разговор о чести, долге и любви к родной земле.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сцены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Терем, пир, шум, дружина, лесть, насмешка. Эти слова сразу рисуют большой дом, где все суетятся, говорят громко и стараются понравиться хозяину.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их вместе, становится понятно главное настроение сцены. Снаружи оно веселое, а внутри уже прячутся беспорядок и тревога.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представить картину
</a:t>
            </a:r>
            <a:endParaRPr lang="en-US" sz="1362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 вместе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первая картина
</a:t>
            </a:r>
            <a:pPr algn="ctr" indent="0" marL="0">
              <a:lnSpc>
                <a:spcPct val="100000"/>
              </a:lnSpc>
              <a:buNone/>
            </a:pPr>
            <a:r>
              <a:rPr lang="en-US" sz="1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картина в тереме Галицкого показывает, что громкое веселье не всегда означает доброту и силу. За пиром здесь скрываются хвастовство, лесть и беспорядок, а значит, настоящая честь важнее шума.
</a:t>
            </a:r>
            <a:endParaRPr lang="en-US" sz="38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2026-05-24T21:07:02Z</dcterms:created>
  <dcterms:modified xsi:type="dcterms:W3CDTF">2026-05-24T21:07:02Z</dcterms:modified>
</cp:coreProperties>
</file>