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Платонович Платонов: писатель о труде, доброте и трудной жизни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1899–1951: Климентов, советский писатель. О труде, бедности, войне и надежде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эпоху Платонова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родился 1 сентября 1899 года в Воронеже. Его детство прошло через революцию 1917 года, Гражданскую войну и первые годы советской власти. Для многих людей это были голод, бедность и тяжёлый труд, поэтому в книгах снова и снова звучит стремление жить лучше.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занятия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учился в церковно-приходской школе, а затем в техническом училище. Уже тогда было видно его желание разбираться в реальных вещах, а не только читать о них.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накопленный опыт стал основой для рассказов и повестей. Он писал так, будто рядом слышен гул работы и видны усталые лица тех, кто трудится каждый день.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юных лет он работал: помощником машиниста, слесарем, электриком, мелиоратором. Эти занятия давали понимание того, как устроены железная дорога, мастерские и стройки.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— город, который стал частью его прозы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станция и будни рабочих кварталов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Воронеж с его станцией и путями помогает представить, как звучал город в начале XX века. Писатель видел рабочие кварталы и ежедневную суету. Труд здесь был не громкими словами, а делом, которое меняло людей и их судьбы.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бедность и повседневный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замечал детали городской бедности: тесные дворы, долгие часы работы и усталость обычных людей. Эти наблюдения ложились в основу художественных картин. Так биография писателя связывалась с его темами: трудом, одиночеством и надеждой.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начался литературный путь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Платонов начал печатать очерки, статьи и рассказы. Его внимание привлекал простой человек, а тексты заставляли задуматься о смысле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и особая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работах заметны размышления о жизни и необычный язык. Он соединял простые слова и более книжные выражения, создавая узнаваемый тон.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книги и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ранних изданий и текстов выделяются «Епифанские шлюзы», «Сокровенный человек» и «Город Градов». Уже тогда проявлялся его характерный взгляд на мир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творчеством шли жизненные перемены: личный опыт и события эпохи постоянно возвращались в сюжет и интонацию.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событий показывает: творчество развивалось не отдельно от жизни, а вместе с ней — от надежд к тяжёлым испытаниям и затем к новой оптике.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этапов приведены по указанному в исходном описании временному ряду (1899–1951).
</a:t>
            </a:r>
            <a:endParaRPr lang="en-US" sz="5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Платонова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мысль развивается короткими шагами: фразы сжаты, а некоторые слова или обороты возвращаются снова. Это делает текст напряжённым и помогает удержать внимание на чувствах героя.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рядом с книжным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может поставить рядом простой быт и более «высокие» выражения. Такое соседство звучит странно, но именно из-за него сильнее видна глубина сомнений и переживаний.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соединения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в тексте связываются непривычно, будто нарушая привычные правила речи. Из-за этого фраза звучит иначе, но передаёт попытку героя понять мир заново.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 боли, надежде и доброте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служит не украшению, а смыслам: показать усталость, сочувствие, внутреннюю боль и всё же желание не сдаться. Поэтому в его текстах так много человеческого.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ключевые книги, их годы и темы, которые чаще всего связаны с судьбой человека в тяжёлое время.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книги связывают личную судьбу с большими переменами: мечта сталкивается с реальностью, а человек остаётся в центре повествования.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указанным в исходном описании произведениям и датам.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рабочие роют огромный котлован для будущего общего дома. Сначала это кажется нужным: дело большое, значит, оно должно привести к лучшей жизни.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постепенно становится ясно, что люди устают, а смысл строительства теряется. Труд становится слишком жёстким, а мечта о «правильном будущем» начинает распадаться на сомнения и пустоту.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 цену резких перемен: когда ради идеи забывают про человека, страдание становится главным результатом. Главная мысль — беречь человеческую жизнь даже в стремлении изменить 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«Котлован»: повесть о тяжёлом труде и надеждах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«Чевенгур»: мечта о справедливом городе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подчёркивает: одной мечты мало, если люди не умеют договариваться и понимать друг друга. Городская реальность начинает давить страхом и разочарованием, а дорога и одинокие фигуры усиливают ощущение тревоги.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«Чевенгуре» люди пытаются создать город, где действуют новые законы и каждый живёт «по-новому». Их мечта про справедливость звучит вдохновляюще, но постепенно превращается в тревогу и хаос.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тема возвращения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1941–1945: фронт и тыл в прозе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Платонов писал рассказы о солдатах и жизни тыла. В центре — не только победа, но и страдания, ожидание, утраты и внезапная радость встречи.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как главный нерв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военных текстах часто звучит ожидание: письма, надежда на возвращение, короткие паузы между страхом и надеждой. Так читатель ощущает цену спокойствия, которое даётся не сразу.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«Возвращение»: семья учится жить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«Возвращение» особенно важна тема семьи. После войны героям нужно заново научиться быть вместе: говорить, поддерживать, терпеть и беречь то, что казалось потерянным.
</a:t>
            </a:r>
            <a:endParaRPr lang="en-US" sz="9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у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повторяющийся ход мысли в «Котловане», «Чевенгуре», «Ювенильном море» и военных рассказах: путь от надежды к разочарованию и сохранению сострадания к человеку.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бедность в прозе Платонова не фон, а испытание. Он показывает, как тяжёлая работа меняет людей: делает их терпеливее или ломает, но почти всегда оставляет место человеческому теплу.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детство, сиротство и война идут рядом с памятью. Его герои переживают потери и пытаются понять, что осталось внутри после горя — и почему всё равно хочется надеяться.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каждом тексте сталкиваются мечта и реальность. Платонов возвращает читателя к главному: смысл жизни измеряется тем, способен ли человек беречь другого, даже когда вокруг несправедливость.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трудности с публикацией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непросто было с «Котлованом» и «Чевенгуром»: их ждали ограничения и задержки. После смерти писателя книги стали изучать внимательнее, и интерес к ним быстро вырос.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Платонов нередко публиковалcя неполностью или его тексты долго доходили до читателей. Его язык и взгляд на жизнь казались слишком необычными, а некоторые настроения — слишком мрачными для цензуры.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признание после жизни писателя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тенденцию: после всплеска в 1920-е интерес временно снизился, а затем заметно восстановился и стал устойчивым в последующие десятилетия.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отставание публикаций и широкого признания объясняется тем, что тексты были сложны для «быстрого» принятия, но со временем их значение стало очевиднее.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периодизации по литературоведческим оценкам; точные количественные показатели известности не указаны.
</a:t>
            </a:r>
            <a:endParaRPr lang="en-US" sz="5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писателя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соединял инженерную точность и тонкое внимание к человеку. Он хорошо знал физический труд, поэтому в прозе правдиво переданы работа, усталость и повседневная бедность.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делает его произведения человечными. Даже в самых тяжёлых обстоятельствах читатель видит не только беду, но и способность оставаться добрым и искать смысл.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немного громких слов: многое построено на наблюдении за деталями и на том, что человек чувствует в тишине. От этого боль, доброта и слабость звучат особенно убедительно.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305" y="1318200"/>
            <a:ext cx="5679390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биографии, которые важно запомнить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жизни Платонова: от рождения и первых работ — к литературному пути, затем к созданию крупных произведений, военной прозе и завершению жизненного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Платонова тесно связаны: его книги выросли из опыта работы, времени перемен и пережитой эпохи.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биографические сведения (по общеизвестным справочным материалам).
</a:t>
            </a:r>
            <a:endParaRPr lang="en-US" sz="6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 важен для школьного чтения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помогает увидеть, как большие перемены отражаются на судьбе обычного человека. Его герои сталкиваются с выбором, который нельзя отложить, и учатся жить дальше после потерь.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заставляют думать и о мечте. Платонов показывает: любая идея становится опасной, если в ней забывают человека и его чувства — страх, одиночество, надежду и право на тепло.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учат замечать цену труда: сколько сил уходит на работу и как быстро усталость становится частью жизни. Благодаря этому доброта и сочувствие ощущаются не как слова, а как поступки.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чтении эти произведения остаются важными, потому что в них честно показаны трудности и всё же слышен внутренний ресурс. Надежда здесь не обещание «лёгкой жизни», а попытка сохранить себя.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 культуре и памяти читателей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человека в старой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пожелтевшие страницы, где вместо громких лозунгов — наблюдение за буднями. Читатель видит серьёзность и сдержанность, словно рядом стоит человек, который не говорит лишнего. Именно поэтому тексты продолжают обсуждать: в них слышна внимательность к человеческой боли.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след труда и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Платоновская память о времени ощущается в строках, похожих на работу мастера: точно, требовательно, без украшений. Для оформления подойдут рукопись или портрет писателя, чтобы подчеркнуть «тихую» настойчивость. Его книги продолжают читать в школе и дома, потому что в них ищут смысл и опору.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писатель, который писал о человеке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создал произведения о труде, войне, надежде и трудной судьбе людей. Его биография и инженерный опыт прямо отразились в книгах. Главное наследие — честный добрый взгляд.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2026-05-12T20:37:27Z</dcterms:created>
  <dcterms:modified xsi:type="dcterms:W3CDTF">2026-05-12T20:37:27Z</dcterms:modified>
</cp:coreProperties>
</file>