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языка и написание согласных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история языка объясняет, почему согласные пишутся именно так?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письму понадобилось время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правила складывались постепенно: на них повлияли кириллица, церковная книжность, школьная традиция и реформа 1917–1918 годов. Поэтому одни написания сохраняются по привычке, а другие проверяются по правилу или словарю.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и первые записи звуков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появилась в IX веке и стала основой письменности у восточных славян. Она помогла передавать речь на письме и закрепила общую систему букв для книжных текстов.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древних книгах встречались буквы ѣ, ѳ, ѵ, а также конечный твёрдый знак ъ. Сегодня они не используются, но долго сохранялись в традиционном письме.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написания не всегда точно отражали звучание слова. Письмо передавало не только звуки, но и уважение к книжной культуре, поэтому изменения в нём происходили медленно.
</a:t>
            </a:r>
            <a:endParaRPr lang="en-US" sz="1013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современности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исчезновения некоторых букв их влияние осталось в современном написании слов. История алфавита помогает понять, почему орфография выглядит сложнее, чем обычная устная речь.
</a:t>
            </a:r>
            <a:endParaRPr lang="en-US" sz="9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звучание согласных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произношение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сочетаниях согласные звучат менее отчётливо, и это затрудняет письмо. Так появляются слова, где проверка нужна не по слуху, а по родственному слову.
</a:t>
            </a:r>
            <a:endParaRPr lang="en-US" sz="1386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в которых согласные трудно различить в быстрой речи: просьба, сердце, честный. Именно такие случаи показывают, как изменения произношения повлияли на орфографию.
</a:t>
            </a:r>
            <a:endParaRPr lang="en-US" sz="1248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Оглушение на конце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слова звонкие согласные часто произносятся глухо: в слове дуб слышится [п], хотя пишется буква б. Поэтому на слух не всегда понятно, какая буква нужна.
</a:t>
            </a:r>
            <a:endParaRPr lang="en-US" sz="13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старого звучания к правильной букве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изменения в произношении влияют на современное написание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на конце слова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полагаться только на слух, легко ошибиться: в конце слова многие согласные звучат похоже. Проверочное слово помогает услышать, какая буква должна стоять в корне.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формы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для проверки берут форму, где после согласной появляется гласный. Тогда звук слышится ясно: гриб — грибы, мороз — морозы, дуб — дубы.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пар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есть пары согласных б-п, в-ф, г-к, д-т, ж-ш, з-с. На конце слова звонкие звуки часто оглушаются, поэтому написание нужно уточнять.
</a:t>
            </a:r>
            <a:endParaRPr lang="en-US" sz="821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нужна не просто ради правила, а чтобы сохранить одинаковый корень в разных формах слова. Это помогает увидеть связь между словами и не потерять смысл.
</a:t>
            </a:r>
            <a:endParaRPr lang="en-US" sz="821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навык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школьник подбирает проверочные слова, тем быстрее он замечает опасные места в письме. Такой способ особенно полезен при списывании и диктанте.
</a:t>
            </a:r>
            <a:endParaRPr lang="en-US" sz="8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согласную в корне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8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орфограмму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в какой части слова находится согласная и почему она вызывает сомнение. Чаще всего трудность появляется в корне, где звук слышится неясно.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3428904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Подобрать однокоренное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быть родственным, а не просто похожим. Лучше выбрать такую форму, где нужный звук стоит рядом с гласным и звучит отчётливо.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62250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выбирают ту букву, которая слышится ясно в однокоренном слове: ложка — ложечка, лодка — лодочка, просьба — просить. Это делает письмо точным.
</a:t>
            </a:r>
            <a:endParaRPr lang="en-US" sz="11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парные согласные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родственные слова помогают выбрать нужную букву и сохранить корень.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родственных формах согласная слышится отчётливо, поэтому можно выбрать правильную букву без догадок.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«Проверяемые согласные в корне слова»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с согласными встречаются чаще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орфограммы требуют большего внимания на уроках и при выполнении упражнений.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с парными согласными на конце слова: их сложнее всего услышать без проверки.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теме; значения условные, для сравнения групп ошибок.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Непроизносимые согласные в корне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есть, звука нет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лестница, солнце, чувство, сердце некоторые согласные пишутся, но не произносятся. Такое написание сохраняет исторический облик слова и делает его узнаваемым.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родственными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однокоренные слова помогает заметить скрытый звук: сердце — сердечный, солнце — солнечный. Родственные формы показывают, почему буква нужна в корне.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ошибка, а особенность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согласная не слышится, это не значит, что её нужно убрать. Она часто нужна для связи с другими словами и для правильного написания всей семьи слов.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 только слушать слово, но и подбирать к нему родственников. Тогда легче увидеть, где согласная сохраняется в письме, хотя в речи не звучит.
</a:t>
            </a:r>
            <a:endParaRPr lang="en-US" sz="10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слове бывает «лишняя» буква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Буква, которую не слышно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слове есть согласная, которую почти невозможно услышать при чтении. Она осталась в письме от старого произношения и помогает сохранить связь с однокоренными словами. Так слово выглядит полнее и точнее, чем звучит на слух.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слов под одной кроной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слова как на дерево, станет видно, что у них есть общий корень и родственные формы. Именно поэтому в паре сердце — сердечный или местность — место «тихая» буква не случайна: она указывает на общую основу.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истории в современном 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поздно буква д не произносится, но остаётся в письме, потому что помогает увидеть родственные слова: опоздать, поздний, опоздание. Такие написания словно сохраняют память о том, как слово когда-то звучало раньше.
</a:t>
            </a:r>
            <a:endParaRPr lang="en-US" sz="8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на з- и с-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 — з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приставки стоит звонкий согласный, пишется з: безжизненный, разбудить, извергать. Буква сохраняет более звонкое звучание приставки рядом с последующим звуком.
</a:t>
            </a:r>
            <a:endParaRPr lang="en-US" sz="913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 — с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следующий звук глухой, в приставке пишется с: бесконечный, расписать, восход. Так письмо помогает передать изменение звучания при стечении согласных.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 следующий звук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приставках без-/бес-, раз-/рас-, из-/ис-, воз-/вос-, через-/черес- нужно определить, с какого звука начинается корень. От этого зависит выбор буквы в приставке.
</a:t>
            </a:r>
            <a:endParaRPr lang="en-US" sz="937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 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важно не угадывать по виду слова, а вслух определить первый звук корня. Такой приём помогает быстро выбирать нужную букву в приставке.
</a:t>
            </a:r>
            <a:endParaRPr lang="en-US" sz="9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букву в приставке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выбора между з и с в приставках без-/бес-, раз-/рас-, из-/ис-, воз-/вос-, через-/черес-.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Удвоенные согласные в словах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двойная согласная появляется внутри слова из-за приставки и корня или соединения частей: рассказ, беззубый. Здесь удвоение помогает увидеть строение слова и его смысловые части.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не всегда повторяет слух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удвоенные согласные часто произносятся короче, чем пишутся, но на письме они важны. Они сохраняют происхождение слова и делают его узнаваемым в тексте.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обращать внимание на образец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запоминать слова-образцы и замечать, где удвоение связано с историей, а где — с частью слова. Это уменьшает число ошибок в диктантах и упражнениях.
</a:t>
            </a:r>
            <a:endParaRPr lang="en-US" sz="1095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словах удвоенные согласные пришли из других языков и сохранились в русском написании: тонна, касса, группа, шоссе. Такие формы нужно запоминать, потому что их нельзя проверить по звучанию.
</a:t>
            </a:r>
            <a:endParaRPr lang="en-US" sz="11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и согласные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Ь не обозначает звук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сам по себе не произносится, но показывает, что предыдущая согласная звучит мягко. Поэтому в словах конь, письмо, семь он помогает правильно читать слово.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влияет на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ь различает разные слова или формы: угол — уголь, банка — банька. Одна маленькая буква меняет значение и делает запись точнее.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передать мягкость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письме мягкий знак особенно важен там, где мягкость нельзя точно угадать только по звучанию. Он указывает, как именно нужно произнести согласную.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 о роли 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мягкий знак не является отдельным звуком, без него письмо стало бы менее точным. Он связывает звучание, смысл и правильное чтение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школьники проверяют согласные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орфограммы требуют разных способов проверки, поэтому одного универсального приёма нет.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помогает подбор родственного слова: этот способ удобен и подходит для многих случаев. Остальные приёмы дополняют его там, где правило ограничено.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орфографии русского языка, составлено для 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1917–1918 годов и письмо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Дореформенная орфография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реформы в письме использовались буквы ѣ, і, ѳ и твёрдый знак в конце многих слов после согласных. Правописание было длиннее и сложнее для обучения.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правописания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1917–1918 годах из алфавита убрали несколько букв и отменили конечный твёрдый знак после согласных. Письмо стало короче, а текст — удобнее для чтения и набора.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реформы основы орфографии сохранились, поэтому правила согласных продолжают работать и сегодня. История языка по-прежнему помогает понимать, почему слова пишутся именно так.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и новое написание слов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орфография стала проще, сохранив корни слов и их узнаваемость.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формы были длиннее и сложнее, а новые стали удобнее для письма. При этом смысл слов и их корни не исчезли.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реформе русского правописания 1917–1918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история языка помогает писать без ошибок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 происхождение слова, легче понять, почему в нём пишется именно такая согласная. История объясняет не только букву, но и связь с родственными формами.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родству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помогают увидеть скрытую согласную, которая не слышится в обычной речи. Это особенно полезно для слов с непроизносимыми буквами и парными согласными.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вместо догадки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на з- и с- проверяются не наугад, а по первому звуку корня. Такой способ делает письмо более точным и предсказуемым.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орфография состоит из правил, традиции и словарных написаний. Поэтому важно не только слышать слово, но и понимать, как оно устроено и откуда пришло.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сохраняет память языка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письмо показывает историю слов: где-то слышен старый звук, где-то помогает проверка, а где-то нужна словарная память. Зная правила и родственные слова, писать гораздо легче и увереннее.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2026-05-28T14:31:40Z</dcterms:created>
  <dcterms:modified xsi:type="dcterms:W3CDTF">2026-05-28T14:31:40Z</dcterms:modified>
</cp:coreProperties>
</file>