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7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координаты: язык описания положения светил
</a:t>
            </a:r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точно находят светила на небе?
</a:t>
            </a:r>
            <a:endParaRPr lang="en-US" sz="38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кажется подвижным из-за вращения Земли, поэтому положение светил непрерывно меняется. Координаты позволяют точно искать объекты, сравнивать наблюдения и строить звёздные карты, каталоги и программы-планетарии для разных дат и мест наблюдения.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астрономии нужны координаты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сфера как удобная модель неба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Мысленная проекция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сфера помогает представить все светила на одной воображаемой поверхности очень большого радиуса. В такой модели важны не расстояния, а угловое положение объекта относительно опорных линий.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небесной сфере выделяют полюса, экватор, меридианы и эклиптику. Эти элементы образуют координатную сетку, по которой легко измерять углы и определять положение светила на небе.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небесной сферы упрощает чтение карт и расчёты видимости. Она превращает сложное трёхмерное небо в наглядную систему, удобную для учебных и наблюдательных задач.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подходит для звёзд, планет, Солнца и Луны. Благодаря этому наблюдатели в разных местах могут пользоваться одинаковыми правилами и сравнивать результаты без путаницы.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небесной сферы
</a:t>
            </a:r>
            <a:endParaRPr lang="en-US" sz="2104" dirty="0"/>
          </a:p>
        </p:txBody>
      </p:sp>
      <p:sp>
        <p:nvSpPr>
          <p:cNvPr id="11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799395" y="15176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Зенит — точка строго над наблюдателем, а надир — противоположная точка под ним. Эти ориентиры показывают вертикальное направление и помогают задавать высоту светил над горизонтом.
</a:t>
            </a:r>
            <a:endParaRPr lang="en-US" sz="1043" dirty="0"/>
          </a:p>
        </p:txBody>
      </p:sp>
      <p:sp>
        <p:nvSpPr>
          <p:cNvPr id="13" name="Text 3"/>
          <p:cNvSpPr txBox="1"/>
          <p:nvPr/>
        </p:nvSpPr>
        <p:spPr>
          <a:xfrm>
            <a:off x="3799395" y="10444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Зенит и надир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799225" y="28450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и южный полюса мира — точки, вокруг которых как бы вращается небесная сфера. Они связаны с продолжением оси вращения Земли и задают основу экваториальной системы.
</a:t>
            </a:r>
            <a:endParaRPr lang="en-US" sz="1043" dirty="0"/>
          </a:p>
        </p:txBody>
      </p:sp>
      <p:sp>
        <p:nvSpPr>
          <p:cNvPr id="15" name="Text 5"/>
          <p:cNvSpPr txBox="1"/>
          <p:nvPr/>
        </p:nvSpPr>
        <p:spPr>
          <a:xfrm>
            <a:off x="3799225" y="23718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мира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3799225" y="4172353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экватор — проекция земного экватора на небесную сферу. Он делит небо на северную и южную части и служит главным ориентиром для многих астрономических измерений.
</a:t>
            </a:r>
            <a:endParaRPr lang="en-US" sz="1043" dirty="0"/>
          </a:p>
        </p:txBody>
      </p:sp>
      <p:sp>
        <p:nvSpPr>
          <p:cNvPr id="17" name="Text 7"/>
          <p:cNvSpPr txBox="1"/>
          <p:nvPr/>
        </p:nvSpPr>
        <p:spPr>
          <a:xfrm>
            <a:off x="3799225" y="3699166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экватор
</a:t>
            </a:r>
            <a:endParaRPr lang="en-US" sz="1600" dirty="0"/>
          </a:p>
        </p:txBody>
      </p:sp>
      <p:sp>
        <p:nvSpPr>
          <p:cNvPr id="18" name="Text 8"/>
          <p:cNvSpPr txBox="1"/>
          <p:nvPr/>
        </p:nvSpPr>
        <p:spPr>
          <a:xfrm>
            <a:off x="6338569" y="15176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Эклиптика — видимый путь Солнца среди звёзд в течение года. Именно она помогает понять смену времён года и объясняет, почему положение Солнца меняется от месяца к месяцу.
</a:t>
            </a:r>
            <a:endParaRPr lang="en-US" sz="1062" dirty="0"/>
          </a:p>
        </p:txBody>
      </p:sp>
      <p:sp>
        <p:nvSpPr>
          <p:cNvPr id="19" name="Text 9"/>
          <p:cNvSpPr txBox="1"/>
          <p:nvPr/>
        </p:nvSpPr>
        <p:spPr>
          <a:xfrm>
            <a:off x="6338569" y="10444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Эклиптика
</a:t>
            </a:r>
            <a:endParaRPr lang="en-US" sz="1600" dirty="0"/>
          </a:p>
        </p:txBody>
      </p:sp>
      <p:sp>
        <p:nvSpPr>
          <p:cNvPr id="20" name="Text 10"/>
          <p:cNvSpPr txBox="1"/>
          <p:nvPr/>
        </p:nvSpPr>
        <p:spPr>
          <a:xfrm>
            <a:off x="6338400" y="28450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отделяет видимую часть неба от скрытой. Его положение зависит от места наблюдения, поэтому одна и та же звезда может быть видна из одной точки и невидима из другой.
</a:t>
            </a:r>
            <a:endParaRPr lang="en-US" sz="1043" dirty="0"/>
          </a:p>
        </p:txBody>
      </p:sp>
      <p:sp>
        <p:nvSpPr>
          <p:cNvPr id="21" name="Text 11"/>
          <p:cNvSpPr txBox="1"/>
          <p:nvPr/>
        </p:nvSpPr>
        <p:spPr>
          <a:xfrm>
            <a:off x="6338400" y="23718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светила от визуального наблюдения до записи в каталоге или программе.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система координат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система описывает положение светила относительно горизонта конкретного наблюдателя. Поэтому её удобно применять прямо во время наблюдений, когда важно знать, где искать объект на небе.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Привязка к месту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параметрами служат азимут и высота. Они показывают направление вдоль горизонта и подъём над ним, то есть дают наглядное описание видимого положения светила в данный момент.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координаты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координаты быстро меняются из-за суточного вращения Земли и зависят от широты места наблюдения. Следовательно, горизонтальная система удобна для текущего поиска, но не для долгого хранения данных.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системы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записывают положение светила относительно горизонта наблюдателя.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задаёт направление, высота — подъём над горизонтом, а зенитное расстояние дополняет высоту до прямого угла.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координаты и их обозначения
</a:t>
            </a:r>
            <a:endParaRPr lang="en-US" sz="2757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горизонтальной системы координат в школьной астрономии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Азимут, высота и условия видимости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азимут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отсчитывают вдоль горизонта от выбранного направления, чаще всего от севера по часовой стрелке. Такой способ позволяет однозначно указать направление на объект.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 видим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Светило считают видимым, если оно находится над горизонтом и не закрыто домами, деревьями, горами или другими препятствиями. Атмосферная прозрачность тоже влияет на наблюдение.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условия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азимуте и высоте видимость может отличаться в разные дни. Причина в том, что состояние атмосферы и местные условия наблюдения не остаются постоянными.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характеризует, насколько объект поднят над горизонтом. Чем больше этот угол, тем выше светило располагается на небе и тем легче его наблюдать.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система координат
</a:t>
            </a:r>
            <a:endParaRPr lang="en-US" sz="2147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система связана с небесным экватором и полюсами мира. Такая привязка делает её удобной для звёздных каталогов и телескопических наблюдений, где важна стабильность координат.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линия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системе используют прямое восхождение и склонение. Они позволяют описывать положение объекта независимо от того, как небо поворачивается в течение ночи.
</a:t>
            </a:r>
            <a:endParaRPr lang="en-US" sz="1350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координаты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координаты почти не меняются в пределах одной ночи, поэтому по ним удобно сравнивать разные наблюдения одной и той же звезды, сделанные в разные даты и годы.
</a:t>
            </a:r>
            <a:endParaRPr lang="en-US" sz="1341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для наблюдений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5092" y="1068000"/>
            <a:ext cx="62291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две главные величины экваториальной системы и их диапазоны.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 удобно измерять временем, а склонение — угловым удалением от небесного экватора; вместе они подходят для каталогов.
</a:t>
            </a:r>
            <a:endParaRPr lang="en-US" sz="155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координаты: основные параметры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экваториальной системы координат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экваториальных координат
</a:t>
            </a:r>
            <a:endParaRPr lang="en-US" sz="2596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 показывает положение светила вдоль небесного экватора и записывается в часах, минутах и секундах. Такой формат удобен, потому что он согласуется с делением суток и временем наблюдения.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задаёт угловое удаление объекта от небесного экватора к северу или югу. Его измеряют в градусах дуги, поэтому сразу видно, насколько светило смещено относительно экваториальной линии неба.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координат позволяет быстро найти объект на звёздной карте или в планетарии. Сначала определяют прямое восхождение, затем откладывают склонение, после чего получают точное положение светила.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на карте неба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координаты сохраняют значение для наблюдателей в разных местах Земли, хотя вид неба у них различается. Это делает систему особенно удобной для школьной астрономии, каталогов и телескопов.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 для разных широт
</a:t>
            </a:r>
            <a:endParaRPr lang="en-US" sz="12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Кратковременные изменения легче заметить при наблюдениях в течение одной ночи, а долговременные смещения проявляются только при сравнении старых и новых каталогов.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вращение влияет быстрее всего, но для точных каталогов решающими становятся прецессия и собственное движение звёзд.
</a:t>
            </a:r>
            <a:endParaRPr lang="en-US" sz="1506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сравнения факторов, использованная в презентации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координаты светил
</a:t>
            </a:r>
            <a:endParaRPr lang="en-US" sz="26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Солнце движется по эклиптике в течение года
</a:t>
            </a:r>
            <a:endParaRPr lang="en-US" sz="2602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последовательно проходит участки эклиптики среди звёзд, и его видимое положение меняется каждый день. Это движение лежит в основе календарных сезонных изменений.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этих точек Солнце пересекает небесный экватор или достигает наибольшего отклонения от него. Поэтому меняются длина дня, высота Солнца и характер освещения.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Равноденствия и солнцестояния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один год Солнце совершает полный видимый путь по эклиптике. Та же система помогает описывать положение Луны и планет, а также понимать условия затмений.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цикл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удобна для своей задачи и опирается на собственную базовую плоскость.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системы зависит от цели: наблюдение здесь и сейчас, долговременное хранение координат или описание тел Солнечной системы.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системы небесных координат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«Небесные координаты»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системами небесных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одна и та же точка на небе описывается по-разному в зависимости от задачи и системы отсчёта.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209" y="1135475"/>
            <a:ext cx="3248381" cy="3223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координаты меняются со временем
</a:t>
            </a:r>
            <a:endParaRPr lang="en-US" sz="297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прецессия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не остаётся неподвижной: она медленно меняет направление, и полюс мира описывает на небесной сфере большой круг. Поэтому координатная сетка постепенно смещается.
</a:t>
            </a:r>
            <a:endParaRPr lang="en-US" sz="1529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данные были однозначными, в каталогах указывают эпоху, например J2000.0. Без этого сравнение старых и новых измерений может привести к заметным ошибкам в положении звезды.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точных наблюдений важно учитывать не только сами координаты, но и момент, к которому они относятся. Это особенно существенно при работе с каталогами и автоматическим наведением телескопов.
</a:t>
            </a:r>
            <a:endParaRPr lang="en-US" sz="14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помогают на практике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атласы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небесным координатам строят карты неба, где объекты можно быстро найти по их положению относительно опорных линий. Это упрощает ориентирование даже на сложных участках небосвода.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Телескопическое наведение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системы наводки переводят координаты в команды для телескопа. Это особенно важно при поиске слабых объектов, когда ошибка даже в небольшой угол уже мешает наблюдению.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данными между наблюдателями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сопоставлять результаты, полученные в разных странах и в разные эпохи. Один и тот же объект остаётся узнаваемым, если правильно указаны система отсчёта и эпоха.
</a:t>
            </a:r>
            <a:endParaRPr lang="en-US" sz="1589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Планетарии и 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планетарии используют координаты для точного отображения неба на выбранную дату, время и место. Благодаря этому пользователь видит именно ту картину неба, которая доступна наблюдателю.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практическую роль координат: они нужны не только для науки, но и для любительских наблюдений, учебных задач и работы с изображениями неба.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даёт наблюдательная астрономия, но остальные области подтверждают, что небесные координаты важны и в повседневной практике.
</a:t>
            </a:r>
            <a:endParaRPr lang="en-US" sz="153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областей применения по материалам презентации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небесные координаты используются чаще всего
</a:t>
            </a:r>
            <a:endParaRPr lang="en-US" sz="24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четырёх типичных ошибок помогает избегать неверных вычислений при поиске объектов, особенно если данные взяты из разных каталогов или наблюдений.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чаще всего связаны с путаницей систем, временем и единицами измерения.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«Небесные координаты»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становится измеряемым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координаты делают звёздное небо точной системой, а не просто зрелищем. Разные координатные системы помогают решать разные задачи, а понимание их связи лежит в основе современной астрономии.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2026-05-31T19:01:02Z</dcterms:created>
  <dcterms:modified xsi:type="dcterms:W3CDTF">2026-05-31T19:01:02Z</dcterms:modified>
</cp:coreProperties>
</file>