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76" y="392225"/>
            <a:ext cx="3797098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9267" y="592776"/>
            <a:ext cx="4040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запись действий над векторами. Уравнение окружности
</a:t>
            </a:r>
            <a:endParaRPr lang="en-US" sz="2010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8" name="Text 2"/>
          <p:cNvSpPr txBox="1"/>
          <p:nvPr/>
        </p:nvSpPr>
        <p:spPr>
          <a:xfrm>
            <a:off x="547451" y="1757775"/>
            <a:ext cx="3636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Векторы по координатам и окружность по уравнению: учимся считать и понимать смысл формул.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Плоскость, где числа превращаются в геометрию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задают положение точки точно: два числа вместо «на глаз». Вектор описывает перемещение и направление, а уравнение окружности — все точки на одинаковом расстоянии от центра. Эти приёмы помогают в чертежах, картах и задачах на расстояния.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координатная запись вектора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6672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на плоскости задаётся упорядоченной парой чисел (x; y). Координата x показывает, на сколько шагов меняется положение по оси Ox, а y — по оси Oy.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58243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Нулевой вектор имеет координаты (0; 0). Он не задаёт перемещения: при любом «повторении» остаётся на месте, как будто движения нет.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800" y="3594125"/>
            <a:ext cx="37989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векторы имеют одинаковые координаты и одинаковую длину, даже если они нарисованы в разных местах. Значит, важны величина и направление, а не точка начала.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596102"/>
            <a:ext cx="4208700" cy="9531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действия с векторами по координатам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ключевых действия выполняются по координатам отдельно: складываем, вычитаем или умножаем каждую компоненту, а затем получаем новый вектор.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Координатные вычисления заменяют рисунки: результат находится сразу формулами, без длинных построений.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векторной алгебре в координатах (школьный курс).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на координатной плоскости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6" y="2797400"/>
            <a:ext cx="37458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связаны точки и координаты вектора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A(x1; y1) и B(x2; y2) вместе с направленным отрезком AB задают вектор. Его начало в A, а конец в B, поэтому стрелка показывает перемещение от первой точки ко второй.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565826" y="3783304"/>
            <a:ext cx="37458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берутся разности по осям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вектора AB равны (x2 − x1; y2 − y1). Если мысленно посмотреть, как меняется координата x при переходе от A к B и как меняется y, становятся видны эти разности.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меняются координаты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каждой координаты зависит только от выбранного действия: знаки и величины пересчитываются отдельно.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диаграмме видно, что сложение и умножение меняют масштаб и направление «по осям», а вычитание — знак и величину разности.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действий по координатам (примерный вид сравнения до/после).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5" name="Text 1"/>
          <p:cNvSpPr txBox="1"/>
          <p:nvPr/>
        </p:nvSpPr>
        <p:spPr>
          <a:xfrm>
            <a:off x="4376700" y="1054754"/>
            <a:ext cx="4401900" cy="132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5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(2; −1) + (−3; 4) = (−1; 3)
</a:t>
            </a:r>
            <a:endParaRPr lang="en-US" sz="5850" dirty="0"/>
          </a:p>
        </p:txBody>
      </p:sp>
      <p:sp>
        <p:nvSpPr>
          <p:cNvPr id="6" name="Text 2"/>
          <p:cNvSpPr txBox="1"/>
          <p:nvPr/>
        </p:nvSpPr>
        <p:spPr>
          <a:xfrm>
            <a:off x="4376700" y="2487315"/>
            <a:ext cx="4401900" cy="12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сложить такие векторы, достаточно сложить соответствующие координаты и получить результат по каждой оси.
</a:t>
            </a:r>
            <a:endParaRPr lang="en-US" sz="2011" dirty="0"/>
          </a:p>
        </p:txBody>
      </p:sp>
      <p:sp>
        <p:nvSpPr>
          <p:cNvPr id="7" name="Text 3"/>
          <p:cNvSpPr txBox="1"/>
          <p:nvPr/>
        </p:nvSpPr>
        <p:spPr>
          <a:xfrm>
            <a:off x="565825" y="1975275"/>
            <a:ext cx="3212100" cy="15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запись позволяет находить сумму быстро и без построений: каждая компонента считается отдельно, затем собирается новый вектор.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376700" y="4056275"/>
            <a:ext cx="44019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Собственный учебный пример из описания правила сложения в координатах.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векторов и противоположный вектор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962638" y="1970997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a = (x1; y1), b = (x2; y2), то a − b = (x1 − x2; y1 − y2). Значит, разность по x и разность по y считаются независимо.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1162988" y="2959322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Противоположный вектор к a = (x; y) имеет координаты (−x; −y). Он направлен в другую сторону и отличается только сменой знаков у координат.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1363338" y="3945675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вычитании удобно думать о переходе между положениями: когда b вычитают из a, итог показывает, насколько нужно сместиться от конца b к концу a.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вектора на число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Записать вектор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Пусть задан вектор a = (x; y). Его координаты — это две компоненты, которые нужно преобразовать.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615300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Выбрать число k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Выбираем число k и рассматриваем вектор k·a. Одно и то же число действует сразу на обе координаты.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664775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Вычислить новые координаты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k·a = (kx; ky). При этом координаты x и y умножаются на k одинаково.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714250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Понять результат по смыслу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k &gt; 1, вектор становится длиннее; при 0 &lt; k &lt; 1 — короче; при k = 0 — нулевой; при k &lt; 0 — направление меняется на противоположное, а длина растёт в |k| раз.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вычислений по координатам векторов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выбираем действие, затем считаем x и y отдельно и проверяем смысл результата на плоскости.
</a:t>
            </a:r>
            <a:endParaRPr lang="en-US" sz="101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5" name="Text 1"/>
          <p:cNvSpPr txBox="1"/>
          <p:nvPr/>
        </p:nvSpPr>
        <p:spPr>
          <a:xfrm>
            <a:off x="4376700" y="1054754"/>
            <a:ext cx="4401900" cy="132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
</a:t>
            </a:r>
            <a:endParaRPr lang="en-US" sz="7200" dirty="0"/>
          </a:p>
        </p:txBody>
      </p:sp>
      <p:sp>
        <p:nvSpPr>
          <p:cNvPr id="6" name="Text 2"/>
          <p:cNvSpPr txBox="1"/>
          <p:nvPr/>
        </p:nvSpPr>
        <p:spPr>
          <a:xfrm>
            <a:off x="4376700" y="2487315"/>
            <a:ext cx="4401900" cy="12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уровне 7 класса формула длины вектора связывает координаты и расстояние между точками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65825" y="1975275"/>
            <a:ext cx="3212100" cy="15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вектора a=(x;y) равна |a|=√(x²+y²). Она следует из прямоугольного треугольника по координатам. То же выражение даёт расстояние AB через вектор AB.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376700" y="4056275"/>
            <a:ext cx="44019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(7 класс), связь координат с теоремой Пифагора.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длин векторов по координатам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у всех векторов одинаковая сумма координат x+y, но длины различаются: каждая длина учитывает и x, и y одновременно.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Вывод: одинаковая сумма координат не гарантирует одинаковую длину. Для сравнения нужно вычислять √(x²+y²), а не сравнивать только x+y.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Смоделировано по формуле длины |(x;y)|=√(x²+y²). Точные значения: √26, √20 и √36.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отрезка и координаты точки M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середины M отрезка AB вычисляются по формуле M((x1+x2)/2; (y1+y2)/2). Это значит: по каждой оси берётся среднее арифметическое координат концов.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середину нужно найти без линейки, достаточно подставить координаты A(x1;y1) и B(x2;y2). Полученная точка одинаково удалена от A и B, что удобно для симметрии и построений.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окружность в координатах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 в координатной плоскости — это все точки M(x;y), для которых расстояние до центра O(a;b) постоянно и равно радиусу R. То есть выполняется OM=R.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Записывая условие OM=R через координаты, получают уравнение окружности: (x−a)²+(y−b)²=R². Здесь квадраты отвечают за смещения по горизонтали и вертикали.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автоматически «задаёт» все точки на одинаковом расстоянии от центра, поэтому по нему можно проверять принадлежность точки окружности и строить круг без измерений.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896729"/>
            <a:ext cx="8004900" cy="136554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уравнения окружности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3617900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и геометрии (уравнение окружности на координатной плоскости).
</a:t>
            </a:r>
            <a:endParaRPr lang="en-US" sz="788" dirty="0"/>
          </a:p>
        </p:txBody>
      </p:sp>
      <p:sp>
        <p:nvSpPr>
          <p:cNvPr id="9" name="Text 3"/>
          <p:cNvSpPr txBox="1"/>
          <p:nvPr/>
        </p:nvSpPr>
        <p:spPr>
          <a:xfrm>
            <a:off x="5658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окружности зависит от положения центра: для центра в начале координат оно упрощается, а для произвольного центра — содержит сдвиги по x и y.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47745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особенность: в выражениях (x−a) и (y−b) координаты центра входят со знаком «минус», потому что описываются отклонения от центра.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каких частей состоит уравнение окружности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записи (x−a)²+(y−b)²=R² две части с квадратами отвечают за расстояния до центра по x и по y. Правая часть — постоянное значение радиуса.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Поскольку R² не меняется, сумма двух квадратов смещений остаётся одной и той же для любой точки окружности, значит расстояние до центра постоянно.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школьной формы уравнения окружности (канонический вид).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распознать уравнение окружности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в уравнении окружности встречаются x² и y² с одинаковыми коэффициентами. Это признак того, что искомая фигура симметрична относительно поворота и имеет «круговую» форму.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присутствуют линейные члены x и y, их приводят к форме с полными квадратами. Метод выделения квадратов позволяет заменить x²−4x и т.п. на выражения вида (x−a)².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преобразований уравнение приводят к виду (x−a)²+(y−b)²=R². Тогда центр окружности сразу читается как O(a;b), а радиус — из R².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при x²+y²−4x+6y=12 после выделения полных квадратов находят центр и радиус. Такая техника часто встречается в задачах повышенной сложности.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общего уравнения в каноническое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преобразований: привести уравнение к виду (x−a)²+(y−b)²=R² выделением полных квадратов.
</a:t>
            </a:r>
            <a:endParaRPr lang="en-US" sz="10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2177350"/>
            <a:ext cx="206700" cy="206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1600" y="2195395"/>
            <a:ext cx="206700" cy="1653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98038" y="2167825"/>
            <a:ext cx="165375" cy="220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90031" y="2167825"/>
            <a:ext cx="192938" cy="220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векторов и окружности в задачах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25826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Расстояния и длины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координатам вектора находят длину по формуле √(x²+y²). Эти же расчёты дают расстояние между точками — базовый шаг, когда условия задачи задаются через «одинаковое расстояние».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57160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Смещения и середины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векторов удобно трактовать как переход между положениями. Затем по формуле середины можно получать точку, необходимую для построения или симметрии в дальнейшем решении.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577375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принадлежности точке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проверить, лежит ли точка M(x;y) на окружности, подставляют координаты в уравнение (x−a)²+(y−b)²=R². Векторная идея помогает понять смысл расстояний до центра.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58315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окружности по данным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известны центр и точка на окружности, радиус — это длина соответствующего вектора. Далее по найденному R строят окружность через её каноническое уравнение.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инструментарий — для векторов и окружности
</a:t>
            </a:r>
            <a:endParaRPr lang="en-US" sz="2812" dirty="0"/>
          </a:p>
        </p:txBody>
      </p:sp>
      <p:sp>
        <p:nvSpPr>
          <p:cNvPr id="5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запись делает действия с векторами точными: сложение, вычитание и умножение на число выполняются по координатам. Длины и расстояния считают по √(x²+y²), а окружность описывают уравнением с постоянным радиусом.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2026-05-12T02:23:42Z</dcterms:created>
  <dcterms:modified xsi:type="dcterms:W3CDTF">2026-05-12T02:23:42Z</dcterms:modified>
</cp:coreProperties>
</file>