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ориентирование на местности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путь по сторонам света и окружающим признакам.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ориентироваться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не теряться, быть внимательным и уверенно находить дорогу дома, в школе, в городе и на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стороны горизонта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находится прямо напротив севера и обозначается буквой Ю. Если известно, где юг, легче понять расположение всех остальных сторон света.
</a:t>
            </a:r>
            <a:endParaRPr lang="en-US" sz="819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обозначают буквой З. Он расположен напротив востока и помогает точно назвать направление пути, когда нужно идти или поворачивать в сторону заката.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— одна из главных сторон горизонта. На схемах его часто обозначают буквой С. По нему удобно начинать поиск остальных направлений.
</a:t>
            </a:r>
            <a:endParaRPr lang="en-US" sz="87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обозначают буквой В. Это сторона, где Солнце поднимается утром, поэтому её часто запоминают первой — она хорошо помогает в ориентировании.
</a:t>
            </a:r>
            <a:endParaRPr lang="en-US" sz="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ветров и промежуточные направления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ветров показывает стороны горизонта в виде лучей, расходящихся из одной точки. По такой схеме легко увидеть, куда именно нужно двигаться.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главными сторонами есть северо-восток, юго-восток, юго-запад и северо-запад. Они помогают назвать направление точнее и без лишних объяснений.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роза ветров подсказывает, где находится нужный объект относительно других мест. Это особенно удобно, когда на схеме много дорог и поворотов.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не просто «вправо», а «на юго-восток», маршрут становится понятнее. Такое уточнение спасает от путаницы — почти как подсказка для путешественника.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стороны горизонта по Солнцу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появляется на востоке. Это первая подсказка, которая помогает запомнить, где находится восточная сторона.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поднимается выше и как будто путешествует по небу, показывая, что оно уже не на востоке.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Солнце уходит к западу. Так легко запомнить пару «восток — запад» и найти остальные стороны горизонта.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Солнцу в течение дня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движением Солнца в ясную погоду помогает определить стороны горизонта на открытом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маленький помощник путешественника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Стрелка, которая знает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выглядит просто, но умеет важную работу. Его магнитная стрелка поворачивается и показывает на север, даже если вокруг много одинаковых деревьев или дорога прячется за поворотом. С ним легче понять, где восток, юг и запад.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тумане и лесу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мало заметных предметов, компас особенно выручает. Он помогает не гадать наугад и не идти «куда ноги понесли». В лесу такой прибор становится маленьким, но очень серьёзным помощником путешественника.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компасом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ровно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компас горизонтально и не качайте его. Тогда стрелка сможет спокойно остановиться и показать направление без лишнего кружения.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стрелка остановится, определите, где находится север. Это главный ориентир, от которого уже легко найти юг, запад и восток.
</a:t>
            </a:r>
            <a:endParaRPr lang="en-US" sz="831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мешайте стрелке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подальше магниты, телефон и другие металлические предметы. Они могут сбить стрелку с толку, а компасу такая шутка совсем не нравится.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компас внимательно и без спешки. Аккуратность помогает получить точный результат и не перепутать направление, как это иногда бывает у торопыжек.
</a:t>
            </a:r>
            <a:endParaRPr lang="en-US" sz="8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карта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большинстве карт север расположен вверху. Это правило помогает быстро понять, куда направлена карта, и не переворачивать её случайно вверх ногами.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снизу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обычно находится в нижней части карты. Когда это запомнено, легче читать схему местности и находить нужные объекты без путаницы.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слева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расположен слева, поэтому можно сразу определить, в какую сторону нужно смотреть на карте. Это удобно при поиске дороги, реки или парка.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находится справа. Если помнить это правило, карта становится понятной, а рядом с компасом её можно сверить ещё точнее.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сверить карту с местностью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стороны горизонта на карте, а затем сравнивают их с окружающими объектами.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городские ориентиры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дорога и мост помогают быстро понять, где вы находитесь. Такие заметные линии на местности хорошо видны издалека и становятся удобными подсказками для движения и возвращения назад.
</a:t>
            </a:r>
            <a:endParaRPr lang="en-US" sz="596" dirty="0"/>
          </a:p>
        </p:txBody>
      </p:sp>
      <p:sp>
        <p:nvSpPr>
          <p:cNvPr id="13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 башни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высокий дом, башня или магазин заметны среди других построек. Если запомнить такой ориентир, легче не перепутать поворот и найти нужное место без лишней суеты.
</a:t>
            </a:r>
            <a:endParaRPr lang="en-US" sz="694" dirty="0"/>
          </a:p>
        </p:txBody>
      </p:sp>
      <p:sp>
        <p:nvSpPr>
          <p:cNvPr id="14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Поляны и лес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ориентиром могут стать поле, лесная опушка, ручей или поляна. Они помогают не потеряться, потому что отличаются формой, цветом и расположением вокруг тропы.
</a:t>
            </a:r>
            <a:endParaRPr lang="en-US" sz="701" dirty="0"/>
          </a:p>
        </p:txBody>
      </p:sp>
      <p:sp>
        <p:nvSpPr>
          <p:cNvPr id="15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уже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хорошо запомненный предмет может подсказать верное направление. Когда ориентиров несколько, маршрут запоминается ещё лучше, а возвращаться обратно становится намного спокойнее.
</a:t>
            </a:r>
            <a:endParaRPr lang="en-US" sz="620" dirty="0"/>
          </a:p>
        </p:txBody>
      </p:sp>
      <p:sp>
        <p:nvSpPr>
          <p:cNvPr id="16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при возвращении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идти назад, ориентиры работают как подсказки на знакомой дороге. По ним проще узнать свой путь, заметить ошибку и вовремя повернуть в нужную сторону.
</a:t>
            </a:r>
            <a:endParaRPr lang="en-US" sz="7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сторон света в природе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стороне снег обычно тает быстрее. Если сравнить разные участки вокруг дерева или камня, можно заметить, где теплее. Такой признак помогает лишь как осторожная подсказка.
</a:t>
            </a:r>
            <a:endParaRPr lang="en-US" sz="859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крона иногда гуще с той стороны, где больше света. Однако природа любит сюрпризы, поэтому лучше использовать этот признак вместе с другими наблюдениями, а не по одному.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чаще заметнее на более влажной и теневой стороне дерева. Этот признак может подсказать направление, но его нельзя считать точным: на него влияют дождь, густота леса и рельеф.
</a:t>
            </a:r>
            <a:endParaRPr lang="en-US" sz="8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нужны, чтобы не говорить слишком расплывчато. Северо-восток, юго-восток, юго-запад и северо-запад делают маршрут понятнее на карте и в разговоре.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стороны горизонта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промежуточных направления помогают назвать путь точнее, чем только основные стороны горизонта.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безопасно при ориентировании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безопасного поведения на прогулке, в походе и на экскурсии.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 городе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и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 и названия улиц помогают понять, где вы находитесь. Они особенно полезны, когда вокруг много одинаковых зданий и легко перепутать нужный поворот.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Указатели, светофоры и остановки подсказывают направление движения. Если внимательно читать такие знаки, можно быстрее добраться до нужной улицы, не делая лишних кругов.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приметы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магазин, мост, площадь или высокая башня служат городскими ориентирами. Один яркий объект уже облегчает путь, а несколько заметных предметов делают его почти как подсказку в игре.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вокруг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поворотов, переходов и перекрёстков, поэтому важно не спешить. Чем лучше запомнены заметные здания и знаки, тем легче потом вернуться обратно.
</a:t>
            </a:r>
            <a:endParaRPr lang="en-US" sz="8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 лесу и на природе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Тропа, которая ведёт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пути тропинка кажется простой и знакомой, но дальше она может раздваиваться, петлять и теряться среди деревьев. Поэтому полезно запоминать не только сам путь, но и ручей, поляну или поваленное дерево рядом. Тогда обратная дорога станет понятнее и спокойнее.
</a:t>
            </a:r>
            <a:endParaRPr lang="en-US" sz="902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Просека и поляна как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хорошо работают открытые места: просеки, поляны и широкие прогалины. Их видно дальше, чем кусты и траву, поэтому они помогают понять, куда двигаться. Если рядом есть ещё и ручей, ориентироваться становится заметно проще.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заблудился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безопасных действий, если путь стал непонятным и нужно не растеряться.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начинающих путешественников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28153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Левую и правую стороны легко перепутать, особенно если спешить. Лучше заранее посмотреть на себя и на карту спокойно, чтобы не начать путь в смешном направлении.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53979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Вертят карту как попало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крутить карту без правил, дорога сразу становится похожей на головоломку. Полезно сначала найти север и только потом сравнивать карту с местностью.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483824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запоминают обратный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смотрят только вперёд и забывают, как потом возвращаться. Несколько заметных ориентиров по дороге помогают пройти обратно без лишних кругов и догадок.
</a:t>
            </a:r>
            <a:endParaRPr lang="en-US" sz="998" dirty="0"/>
          </a:p>
        </p:txBody>
      </p:sp>
      <p:sp>
        <p:nvSpPr>
          <p:cNvPr id="13" name="Text 5"/>
          <p:cNvSpPr txBox="1"/>
          <p:nvPr/>
        </p:nvSpPr>
        <p:spPr>
          <a:xfrm>
            <a:off x="828153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Верят первому 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природы может подсказать направление, но не всегда работает точно. Лучше проверить его ещё раз и сравнить с картой, компасом или знакомым объектом.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3966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Торопятся и переживают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 думать и часто приводит к ошибкам. Спокойствие, внимательность и повторная проверка помогают заметить нужный поворот раньше, чем начнётся путаница.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главного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— это главные стороны горизонта. По ним удобно объяснять направление и показывать, где находится нужное место.
</a:t>
            </a:r>
            <a:endParaRPr lang="en-US" sz="707" dirty="0"/>
          </a:p>
        </p:txBody>
      </p:sp>
      <p:sp>
        <p:nvSpPr>
          <p:cNvPr id="13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найти север, а вместе с ним — и остальные стороны. Это особенно удобно там, где вокруг мало заметных предметов.
</a:t>
            </a:r>
            <a:endParaRPr lang="en-US" sz="707" dirty="0"/>
          </a:p>
        </p:txBody>
      </p:sp>
      <p:sp>
        <p:nvSpPr>
          <p:cNvPr id="14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встаёт на востоке и садится на западе. Это простое наблюдение помогает запомнить направление и не путать стороны света.
</a:t>
            </a:r>
            <a:endParaRPr lang="en-US" sz="707" dirty="0"/>
          </a:p>
        </p:txBody>
      </p:sp>
      <p:sp>
        <p:nvSpPr>
          <p:cNvPr id="15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обычно север расположен сверху, а юг — снизу. Если помнить это правило, читать карту становится намного легче и веселее.
</a:t>
            </a:r>
            <a:endParaRPr lang="en-US" sz="707" dirty="0"/>
          </a:p>
        </p:txBody>
      </p:sp>
      <p:sp>
        <p:nvSpPr>
          <p:cNvPr id="16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дома, реки, деревья и другие заметные предметы помогают не потеряться. Чем внимательнее смотреть вокруг, тем увереннее находится путь.
</a:t>
            </a:r>
            <a:endParaRPr lang="en-US" sz="7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уже умеешь ориентироваться!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 главные стороны горизонта, умеешь пользоваться простыми подсказками и понимаешь, как не потеряться. Ориентирование — это внимательность, спокойствие и немного любопытства.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2026-05-26T08:34:30Z</dcterms:created>
  <dcterms:modified xsi:type="dcterms:W3CDTF">2026-05-26T08:34:30Z</dcterms:modified>
</cp:coreProperties>
</file>