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географии, населении, хозяйстве и резких контрастах двух мировых регионов.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Австралия: два крупнейших региона мира
</a:t>
            </a:r>
            <a:endParaRPr lang="en-US" sz="366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Зарубежная Азия и Австралия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тянется от Юго-Западной Азии до Восточной, а Австралия лежит в Южном полушарии и связана с Азией океаническими путями и торговлей.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Зарубежной Азии: крупные части региона
</a:t>
            </a:r>
            <a:endParaRPr lang="en-US" sz="2566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нефтедобывающие государства, пустынные пространства и важные морские пути. Регион отличается высокой ролью ресурсов, транзита и крупных религиозно-исторических центров.
</a:t>
            </a:r>
            <a:endParaRPr lang="en-US" sz="784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частями региона определяются климатом, ресурсами, религиями, плотностью населения и историей модернизации, поэтому соседние страны часто имеют разные типы хозяйства.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развития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крупнейшие экономики и мегаполисы, а также страны с очень высокой плотностью населения, развитой промышленностью и передовыми технологиями.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островные и материковые страны с влажным тропическим климатом, рисоводством, морской торговлей и быстро развивающимися производственными центрами.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самых густонаселённых районов мира, где сочетаются муссонный климат, древние земледельческие традиции и стремительный рост больших городов и промышленности.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 Зарубежной Азии
</a:t>
            </a:r>
            <a:endParaRPr lang="en-US" sz="318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 — рубеж высоты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создают один из самых суровых и впечатляющих природных барьеров на Земле. Здесь находится Джомолунгма (Эверест), а высотная поясность резко меняет условия жизни, земледелия и транспорта. Горные перевалы остаются важными, но трудными путями сообщения.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муссоны
</a:t>
            </a:r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Аравийская пустыня и другие засушливые территории контрастируют с муссонными областями Индии и влажными тропиками Индонезии. В одном случае вода становится главным ограничением, в другом — избыток влаги поддерживает густое заселение и интенсивное земледелие.
</a:t>
            </a:r>
            <a:endParaRPr lang="en-US" sz="151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фактор расселения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определяет, где строятся города, какие культуры выращивают и как развиваются дороги, порты и энергетика. Именно поэтому в Зарубежной Азии соседствуют сверхплотные агломерации, орошаемые долины и почти пустынные пространства.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Зарубежной Азии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формируют демографический центр региона, а различия между странами заметно влияют на рынок труда и масштабы внутреннего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Китай и Индия; остальные страны значительно уступают по численности, но остаются важными центрами расселения и 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/ World Bank,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8325" y="1676050"/>
            <a:ext cx="415265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региона: сравнение основных показателей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сильно отличаются природные условия, масштабы территории и экономическая специализация стран Зарубежной Азии и Австралии.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подтверждает: площадь, население и уровень развития не совпадают напрямую; решающими становятся ресурсы, география и исторический путь модернизации.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национальных статистических служб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соседствуют ислам, индуизм, буддизм, христианство, конфуцианские традиции и местные верования. Такое разнообразие формирует сложную культурную карту и богатое историческое наследие.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и государственном управлении используются сотни языков. Среди наиболее распространённых — китайский, хинди, арабский, японский и индонезийский, что отражает масштаб региона.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Зарубежной Азии отличаются языком, верой, традициями и образом жизни. Во многих странах рядом живут крупные этнические общности, связанные общей историей и торговыми контактами.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выделяется преобладанием английского языка и многонациональным составом населения. Миграция усилила культурное разнообразие городов и сделала страну частью глобального пространства.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Австралийское общество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религии и языки Зарубежной Азии и Австралии
</a:t>
            </a:r>
            <a:endParaRPr lang="en-US" sz="25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 хозяйственной деятельности
</a:t>
            </a:r>
            <a:endParaRPr lang="en-US" sz="24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рельеф формируют хозяйственную специализацию и расселение.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природные ресурсы Зарубежной Азии
</a:t>
            </a:r>
            <a:endParaRPr lang="en-US" sz="2318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интенсивное земледелие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районы и густонаселённые долины рек делают регион мировым лидером по производству риса, чая, хлопка и ряда пряностей. Здесь особенно важны орошение и высокая трудоёмкость работ.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богатство Юго-Запада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выделяется крупнейшими запасами нефти и природного газа. Эти ресурсы определяют экспорт, инвестиции и значительную роль стран региона на мировом энергетическом рынке.
</a:t>
            </a:r>
            <a:endParaRPr lang="en-US" sz="1131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 Востока и Юга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 другие страны используют огромные трудовые ресурсы для развития промышленности, логистики, электроники и высоких технологий. Важна не только численность населения, но и его занятость.
</a:t>
            </a:r>
            <a:endParaRPr lang="en-US" sz="1102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природе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 требуют ирригации, а горные районы — террасного земледелия и использования гидроэнергии. Хозяйство здесь особенно тесно связано с природными ограничениями и преимуществами.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Австралии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торгует с азиатскими странами, поэтому её экономика тесно связана с внешним спросом на сырьё и продовольствие.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сочетается с сильной сырьевой специализацией: именно экспорт полезных ископаемых и сельхозпродукции поддерживает экономику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Australian Bureau of Statistics и World Bank,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 и размещение населения
</a:t>
            </a:r>
            <a:endParaRPr lang="en-US" sz="2753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заняты пустынями и полупустынями, поэтому они освоены слабо. Основные поселения и хозяйственная деятельность сосредоточены на более влажных побережьях, где проще обеспечить воду и транспортную связь.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центр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поверхностных вод ограничивает развитие сельского хозяйства и расселение в центре материка. Поэтому особенно важны рациональное водопользование, подземные воды и меры по защите хрупких природных экосистем.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множеством эндемиков и символических животных, среди которых кенгуру, коала, вомбат и утконос. Изоляция материка способствовала сохранению своеобразного природного мира, не похожего на другие регионы планеты.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фауна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характерна для восточного, юго-восточного и юго-западного побережий. Здесь расположены крупнейшие города, порты, промышленные зоны и основные транспортные узлы страны.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притяжения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1325" y="1733225"/>
            <a:ext cx="29488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ресурсов и хозяйственных районов показывает, как природные условия определяют специализацию страны и её экспортную ориентацию.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опирается на сочетание минеральных ресурсов и экстенсивного сельского хозяйства, а ограниченность воды делает рациональное природопользование ключевым условием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 хозяйстве Австралии; школьные географические справочники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потенциал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 и урбанизация в Азии и Австралии
</a:t>
            </a:r>
            <a:endParaRPr lang="en-US" sz="250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Шанхай, Мумбаи, Сеул и Джакарта входят в число крупнейших агломераций мира. В них сосредоточены управление, производство, наука, транспорт и крупнейшие рынки труда.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мегаполисы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соседствует с плотным сельским населением в ряде азиатских стран. Различия объясняются историей освоения территории, структурой занятости, уровнем индустриализации и природными условиями.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Восточной и Южной Азии не только концентрируют население, но и формируют экономическое пространство региона. Именно здесь особенно быстро развиваются финансы, услуги, логистика и высокие технологии.
</a:t>
            </a:r>
            <a:endParaRPr lang="en-US" sz="813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функции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Мельбурн, Брисбен и Перт являются главными опорными городами Австралии. Они объединяют население, университеты, деловую активность, морские порты и основные международные связи страны.
</a:t>
            </a:r>
            <a:endParaRPr lang="en-US" sz="861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центры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урбанизации: сравнение стран региона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только размер городов, но и степень концентрации рабочих мест, инфраструктуры и услуг в крупных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Япония относятся к наиболее урбанизированным странам, тогда как Индия и Индонезия сохраняют более заметную роль сельской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морские пути и мировая торговля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ключевые пути между Тихим и Индийским океанами. Они связывают производителей сырья, промышленные центры и крупнейшие потребительские рынки.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пролив является одним из важнейших узких мест мировой торговли. Через него идут потоки нефти, контейнеров и промышленных товаров, направляющиеся в Восточную Азию.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вывозит в страны Азии железную руду, уголь, газ, сельскохозяйственную продукцию и шерсть. Такая специализация усиливает зависимость страны от внешнего спроса.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цепочки Азии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и Юго-Восточной Азии формируют мощные производственные и контейнерные цепочки. Их порты, заводы и логистические узлы обслуживают мировую экономику.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Зарубежной Азии и Австралии
</a:t>
            </a:r>
            <a:endParaRPr lang="en-US" sz="25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хозяйственные факторы усиливают экологическую нагрузку в густонаселённых и засушливых районах региона.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различия уровней развития
</a:t>
            </a:r>
            <a:endParaRPr lang="en-US" sz="2788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Зарубежной Азии рядом расположены высокоразвитые Япония, Южная Корея и Сингапур, быстрорастущие Китай и Индия, а также нефтедобывающие монархии Персидского залива.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развития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относится к числу наиболее развитых государств мира, отличается устойчивой политической системой, высоким уровнем человеческого развития и развитой инфраструктурой.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развитая страна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 связаны с разной скоростью модернизации, колониальным прошлым, демографическим ростом и степенью включённости в мировую торговлю и инвестиции.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фактор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нефтью, газом и другими полезными ископаемыми заметно влияет на темпы развития, структуру экспорта и место страны в международном разделении труда.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ресурсов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 показывает резкие контрасты: от индустриальных центров и финансовых узлов до государств, чья экономика в большей степени зависит от сырьевого экспорта.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региона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ключевых стран Зарубежной Азии и Австралии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страны региона различаются по экспортной специализации и структуре хозяйства.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экономики с очень разной специализацией: от высокотехнологичных и сервисных до сырьевых и аграрных, что усиливает взаимодополняемость в мировой торговле.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стран Зарубежной Азии и Австралии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региона для мировой экономики и связей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масштаб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 формируют крупную долю мирового выпуска продукции, включая электронику, промышленное сырьё, топливо и продовольствие, что делает регион опорой глобального хозяйства.
</a:t>
            </a:r>
            <a:endParaRPr lang="en-US" sz="1084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металлы из стран региона влияют на мировые цены, стабильность поставок и энергобаланс многих государств, особенно импортёров Азии и Европы.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коридоры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морские маршруты между Тихим и Индийским океанами обеспечивают движение контейнеров, сырья и топлива. Их бесперебойность имеет стратегическое значение для мировой экономики.
</a:t>
            </a:r>
            <a:endParaRPr lang="en-US" sz="1097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связи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также влияет на миграцию, образовательные обмены и международную кооперацию. Рост городов, портов и деловых центров усиливает его роль в глобальной системе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Австралия: контрасты, которые формируют мир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 показывают, как природные условия, история освоения и положение на морских путях определяют судьбу целых регионов и их роль в мировой экономике.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2026-06-03T03:18:12Z</dcterms:created>
  <dcterms:modified xsi:type="dcterms:W3CDTF">2026-06-03T03:18:12Z</dcterms:modified>
</cp:coreProperties>
</file>