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что такое античная греко-римская цивилизация?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и Рим создали фундамент европейской культуры и науки.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зародилась античная цивилизация?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Античность появилась в VIII веке до н. э. в греческих полисах на Балканах, позже развилась Римская цивилизация. Эти общества влияли друг на друга и сформировали основу Средиземноморского мира.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— колыбель демократии и философии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славились Парфеноном и учёными, такими как Сократ и Платон. Город был центром искусства, театра и политической жизни в Древней Греции.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— столичный центр великой 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был сердцем обширной империи, здесь возводили Колизей и Римский форум. Город стал образцом для строительства и управления многими регионами.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 — научный и торговый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Александрии находилась знаменитая библиотека и развитая торговля. Город служил крупным центром знаний и культурного обмена на востоке Средиземноморья.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— сильный соперник Рима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размещался на берегу Африки и доминировал в торговле. Этот город был главным противником Рима во время Пунических войн.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античной Греции и Рима
</a:t>
            </a:r>
            <a:endParaRPr lang="en-US" sz="22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истории античной цивилизации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Раннегреческая эпоха (VIII–VI вв.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Закладывались основы полисного строя, развивалась мифология и начали формироваться первые государства.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956007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Греция (V–IV вв.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расцвета философии, демократии и искусства, включая достижения Платона и строительства Парфенона.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732013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Эллинистическая эпоха (IV–I вв.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греческой культуры после завоеваний Александра Македонского, появление новых культурных центров.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08023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республика (III–I вв. до н. э.)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республиканской системы, расширение территорий, формирование законодательных основ.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284024" y="2022283"/>
            <a:ext cx="16800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(I в. до н. э. — V в. н. э.)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максимального могущества и культурного развития, строительство дорог, акведуков и величественных сооружений.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в Греции и республика в Риме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люди участвовали непосредственно в принятии решений через народные собрания и выборы лидеров, формируя первую форму демократии.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государством управлял сенат и выборные магистраты, что создавало систему сдержек и равновесия без монарха.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в античном обществе? Социальная структура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— свободные мужчины с правами участвовать в управлении и владеть собственностью.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занимались домашним хозяйством, в Риме имели больше прав, включая владение имуществом.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Метэки — иностранцы, жившие в Греции, которые не имели политических прав, но выполняли ремесленные и торговые функции.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Рабы: лишённые свободы люди, выполнявшие тяжёлую работу в домах, на полях и строительствах.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2185"/>
            <a:ext cx="4981200" cy="8853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600" y="1919673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600" y="2887153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600" y="3854615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086002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Выращивали оливки, виноград и зерно, что обеспечивало пищу и сырьё для торговли. Типичный фермер обрабатывал землю с помощью простых орудий.
</a:t>
            </a:r>
            <a:endParaRPr lang="en-US" sz="951" dirty="0"/>
          </a:p>
        </p:txBody>
      </p:sp>
      <p:sp>
        <p:nvSpPr>
          <p:cNvPr id="9" name="Text 1"/>
          <p:cNvSpPr txBox="1"/>
          <p:nvPr/>
        </p:nvSpPr>
        <p:spPr>
          <a:xfrm>
            <a:off x="180050" y="2053507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Ремесла и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Керамика, ковка металлов и ткачество пользовались спросом. Мастера создавали украшения, посуду и инструменты для широкой аудитории.
</a:t>
            </a:r>
            <a:endParaRPr lang="en-US" sz="951" dirty="0"/>
          </a:p>
        </p:txBody>
      </p:sp>
      <p:sp>
        <p:nvSpPr>
          <p:cNvPr id="10" name="Text 2"/>
          <p:cNvSpPr txBox="1"/>
          <p:nvPr/>
        </p:nvSpPr>
        <p:spPr>
          <a:xfrm>
            <a:off x="180050" y="3020987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 Средиземноморье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перевозили зерно из Египта и металлы из Испании, используя морские пути. Торговля способствовала обмену культур и товаров.
</a:t>
            </a:r>
            <a:endParaRPr lang="en-US" sz="951" dirty="0"/>
          </a:p>
        </p:txBody>
      </p:sp>
      <p:sp>
        <p:nvSpPr>
          <p:cNvPr id="11" name="Text 3"/>
          <p:cNvSpPr txBox="1"/>
          <p:nvPr/>
        </p:nvSpPr>
        <p:spPr>
          <a:xfrm>
            <a:off x="180050" y="3988449"/>
            <a:ext cx="34932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Рима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дороги и гавани для связи и защиты границ, что облегчало передвижение армии и торговцев по империи.
</a:t>
            </a:r>
            <a:endParaRPr lang="en-US" sz="998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зарабатывали на жизнь: экономика античности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граждан в Греции и Риме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имели право участвовать в голосованиях, владеть недвижимостью и защищать свои интересы в судах.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 была служба в армии, уплата налогов и участие в религиозных церемониях во имя общего блага.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патрициями и плебеями в Риме влияли на доступ к власти и социальному статусу.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и Юпитер — верховные боги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 (греки) и Юпитер (римляне) считались главными божествами, управляющими небом и судьбами людей, им посвящались главные храмы и праздники.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и Минерва — богини мудрости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были покровительницами знаний, ремёсел и военных стратегий. Города почитали их как защитниц и символы мудрости.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жертвоприношения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устраивали процессии, жертвовали животных и продукты, чтобы умилостивить богов и обеспечить защиту города и урожай.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состязания на религиозных праздниках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и другие праздники сочетали спортивные соревнования с религиозным почитанием, объединяя жителей.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 религиозные праздники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и его эпосы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«Илиада» и «Одиссея» рассказывают о героях Троянской войны и путешествиях Одиссея, отражая ценности и мифы греческого мира.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и «Энеида»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поэт Вергилий создал поэму об Энее, предке римского народа, подчёркивая идеалы мужественности и судьбы.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Легендарные герои античности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Ахилл, Гектор, Одиссей и Эней — образы героев, символизирующие отвагу, ум и верность, вдохновлявшие древних и современных.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3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эпосы античности: Гомер, Вергилий и легендарные герои
</a:t>
            </a:r>
            <a:endParaRPr lang="en-US" sz="20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театра в Древних Афинах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возник в честь бог Диониса, где люди собирались в амфитеатрах. Здесь показывали трагедии Эсхила и Софокла — истории о героях и богах, вызывавшие сильные эмоции у зрителей.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и её роль в жизни горожан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Аристофан создавал комедии, высмеивающие общественные проблемы и политиков. Эти спектакли развлекали и заставляли задуматься о жизни и справедливости, собирая полные залы.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Гладиаторские бои в Риме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устраивали бои в Колизее, где воины сражались за зрелищность. Кроме боёв, были гонки колесниц и театральные представления, объединявшие весь город в празднике.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развлечения в античном мире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и храмы Древней Греции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создавали изящные мраморные скульптуры богов и спортсменов, стремясь к идеалу. Парфенон, украшенный колоннами, стал символом совершенства архитектуры.
</a:t>
            </a:r>
            <a:endParaRPr lang="en-US" sz="1064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римских сооружений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арки, купола и амфитеатры, которые поражали масштабом. Колизей служил ареной для массовых событий, а статуи императоров подчёркивали власть и величие.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Красочные украшения в быту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изображали сцены из мифов и повседневной жизни, украшая полы. Стены домов украшали яркими фресками, а расписная керамика была как предметом искусства, так и полезной утварью.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и римское искусство: красота и величие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философы: Сократ, Платон, Аристотель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заложили основы западной мысли, исследовали вопросы этики и познания. Их учения оказывали влияние на науку и политику до наших дней.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и 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изучал числа и их свойства, Евклид создал основы геометрии. Аристарх предложил гелиоцентрическую систему, а Птолемей составил знаменитую карту звёздного неба.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основал научный подход к медицине, подчёркивая наблюдение и лечение. Гален развил анатомию и понимание функций органов, влиявшие на медицину в течение веков.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достижения Рима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строили акведуки для подачи воды, создавали водные часы и мемориальные здания с монументальной архитектурой, демонстрируя технический прогресс своего времени.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и ученые античности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Академия Платона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Афинах дети учились грамоте, математике и философии. Академия Платона была центром интеллектуального развития, где философы обсуждали природу мира.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сообщество Александрии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библиотека собирала знания со всего мира, а учёные исследовали математику, медицину и географию. Александрия стала пионером в развитии науки.
</a:t>
            </a:r>
            <a:endParaRPr lang="en-US" sz="1075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образование и риторика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важным было обучение ораторскому искусству, праву и грамматике. Это готовило будущих политиков и юристов к активной жизни в государстве.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Древней Греции и Риме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Олимпийские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Начавшись в 776 г. до н. э., игры проходили раз в четыре года в Олимпии в честь Зевса. Атлеты соревновались в беге, борьбе и метании, прославляя силу и честь.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колесничные гонки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Риме популярностью пользовались гонки на колесницах, которые собирали тысячи зрителей. Это были опасные и зрелищные состязания в больших цирках.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Гладиаторские игры как массовое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Гладиаторы сражались друг с другом и дикими животными. Эти бои были не только развлечением, но и символом римской мощи и дисциплины.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традиции античности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 структура полиса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были организованы вокруг агоры — центральной площади для торговли и собраний. Театры, храмы и стадионы создавали живую культурную среду.
</a:t>
            </a:r>
            <a:endParaRPr lang="en-US" sz="1087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форум и городская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служил центром политической и общественной жизни. Многоэтажные дома инсулы и термы обеспечивали жильё и отдых горожанам.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ремесла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Агора и форум были местами оживлённой торговли. Ремесленники изготавливали керамику, текстиль и металлопродукцию, что делало города космополитичными центрами.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в античности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рабов в экономике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трудились в полях, домах и шахтах, обеспечивая функционирование хозяйства. Их работа поддерживала комфорт и богатство хозяев.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освобождения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рабы получали свободу через манумиссию, становясь вольноотпущенниками. Это позволяло им участвовать в жизни общества и создавать семьи.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Спартака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известное восстание рабов возглавил Спартак в 73–71 гг. до н. э. оно показало напряжённость в обществе и стремление к свободе.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в античном обществе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фаланга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Гоплиты были связаны щитами в плотный строй, что делало их непобедимыми на поле боя. Эта тактика сыграла ключевую роль на Марафонской битве.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легион: мощь и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Легионеры обучались строю и использовали короткие мечи — гладиусы. Легко приспосабливаясь, они завоёвывали огромные территории.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Пунических войн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Карфагеном определило судьбу Средиземноморья, укрепив позиции Рима как доминирующей державы античности.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победы античности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демократии и права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народного участия и права граждан восходит к Афинам и Риму. Современные политические системы используют эти принципы как фундамент.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и культурные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Колонны, купола и арки античных зданий повторяются в городах Европы. Театр и литература продолжают развиваться на основе древних образцов.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научное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слов в европейских языках происходят из греческого и латинского. Наука опирается на труды Гиппократа, Пифагора и Аристотеля.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 в современности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античной цивилизации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античности помогает понять корни современного общества и ценности. Это ключ к осознанию мировой культуры, права и науки, объединяющий прошлое и сегодняшний день.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2026-05-10T10:18:17Z</dcterms:created>
  <dcterms:modified xsi:type="dcterms:W3CDTF">2026-05-10T10:18:17Z</dcterms:modified>
</cp:coreProperties>
</file>