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окружающей среды: от проблемы к действию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начинается с ежедневных решений и заметных результатов.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экология — это система взаимосвязей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не существуют отдельно: изменения климата усиливают дефицит воды, а отходы и утрата видов ослабляют природные системы и повседневную среду.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причин не откладывать действия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жара уже влияет на самочувствие, концентрацию и выносливость. В городе это особенно заметно в жаркие дни, когда нагрузка на организм и инфраструктуру растёт.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повышает риск заболеваний и делает дорогу в школу тяжелее. Подростки чувствуют это через усталость, снижение активности и ухудшение условий для учёбы.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становится более уязвимым ресурсом, когда растёт потребление и ухудшается качество источников. Это отражается на быте семьи, санитарии и стоимости услуг.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отходов создаёт нагрузку на дворы, контейнерные площадки и полигоны. Когда мусор не сортируют, теряются сырьё, пространство и возможность вернуть материалы в оборот.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экологических проблем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усиливают друг друга: один источник может затронуть сразу несколько сфер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направлений связаны, поэтому точечные меры работают слабее системного подхода.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IPCC, UNEP и Всемирной организации здравоохранения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личного следа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след растёт, когда мы выбираем личный транспорт, лишнее потребление энергии и товары с длинной цепочкой производства и доставки. Даже небольшие привычки в сумме дают заметный эффект.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след связан не только с тем, сколько воды мы тратим дома, но и с тем, сколько воды требуется для производства одежды, еды и техники.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Мусорный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Мусорный след возникает из-за одноразовых вещей, упаковки и плохо продуманных покупок. Чем меньше лишних материалов проходит через нашу жизнь, тем ниже нагрузка на систему отходов.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Принципиальная последовательность действий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Сокращать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уменьшить лишнее: покупать только нужное, выбирать долговечные вещи и не создавать отходы там, где их можно избежать ещё до покупки.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Повторно использовать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использовать вещи повторно: чинить, передавать другим, применять упаковку и предметы дольше их первого жизненного цикла, не спешить заменять исправное.
</a:t>
            </a:r>
            <a:endParaRPr lang="en-US" sz="1049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Перерабатывать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уже нельзя использовать, нужно отправлять на переработку раздельно и чистым. Тогда материалы сохраняют ценность и возвращаются в производство вместо захоронения.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Восстанавливать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наконец, важно восстанавливать среду: сажать деревья, участвовать в уборках, ухаживать за школьной территорией и поддерживать места, где живут растения и животные.
</a:t>
            </a:r>
            <a:endParaRPr lang="en-US" sz="10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парниковый эффект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общем механизме парникового эффекта и типичных секторах выбросов.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транспорт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влияют на расход энергии сильнее, чем кажется: особенно это заметно дома, в пути и при выборе техники.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транспорт и сокращение лишнего потребления энергии в быту.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шкала для учебной визуализации на основе общих рекомендаций IEA и энергоэффективности бытового поведения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покупки до полигона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начинается ещё до покупки: когда вещь берут без необходимости, в систему уже входят сырьё, энергия и упаковка. Чем импульсивнее выбор, тем выше будущие отходы.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использования появляются загрязнения, смешанные материалы и износ. Если упаковка и остатки пищи не разделены, переработка становится сложнее или вовсе невозможной.
</a:t>
            </a:r>
            <a:endParaRPr lang="en-US" sz="1115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выброса решается судьба материалов. Неотсортированные отходы чаще отправляются на полигон, где пространство и ресурсы теряются без возврата в экономику.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итог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сортировки не всё удаётся вернуть в оборот. Загрязнение, смешанные фракции и слабая инфраструктура приводят к потерям сырья и снижению эффективности системы.
</a:t>
            </a:r>
            <a:endParaRPr lang="en-US" sz="1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Циркулярная экономика в школе и дома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решения уменьшают расход материалов и продлевают жизнь вещам без лишних потерь.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повторное использование дают больший экологический эффект, чем замена и поздняя переработка.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циркулярной экономики; материалы UNEP и Ellen MacArthur Foundation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WHO/UNICEF, 2,2 млрд человек не имеют безопасно управляемой питьевой воды; каждое бережное действие помогает снизить нагрузку на этот дефицитный ресурс.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WHO/UNICEF Joint Monitoring Programme, 2023.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2,2 млрд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мире не имеют безопасно управляемой питьевой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 устойчивость природы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работают как взаимосвязанная сеть: исчезновение одного вида ослабляет другие звенья, ухудшает опыление и нарушает естественный контроль численности организмов.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почвы удерживают влагу, смягчают жару и поддерживают круговорот воды. Когда такие территории разрушаются, природа хуже переносит засухи и пожары.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Каскадные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вырубка не действуют изолированно: они ускоряют деградацию почв, сокращают кормовую базу и повышают уязвимость животных и растений к болезням.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тема практична уже сегодня: состояние двора, парка и ближайших водоёмов влияет на прогулки, спорт, безопасность и качество жизни района.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действий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потребления энергии начинается с простых решений: LED-лампы, выключение лишней техники и контроль отопления уменьшают расходы без потери комфорта.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 более чистые источники энергии и осознанное пользование транспортом особенно заметны там, где решения принимаются ежедневно: дома, по дороге в школу и на переменах.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может использовать солнечные панели, датчики света и раздельное отключение оборудования, чтобы снизить ненужное потребление ресурсов в помещениях и коридорах.
</a:t>
            </a:r>
            <a:endParaRPr lang="en-US" sz="11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политика важна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выбросов и очистки задают обязательный минимум для предприятий и городов. Это превращает экологические цели из добровольных рекомендаций в измеримые требования, за нарушение которых наступает ответственность.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государство вводит раздельный сбор, охранные зоны и стандарты для воды, меняется инфраструктура: появляются контейнеры, очистные сооружения, маршруты вывоза и контроль исполнения.
</a:t>
            </a:r>
            <a:endParaRPr lang="en-US" sz="1178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создают равные условия для бизнеса и граждан. Без них экологичное поведение остаётся выбором отдельных людей, а с ними становится нормой для целых отраслей.
</a:t>
            </a:r>
            <a:endParaRPr lang="en-US" sz="11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измерение эффекта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опирается на базовые данные, повторный замер и сравнение показателей участия, отходов и собранного сырья.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результатов акции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показывает, как простая школьная организация может дать измеримый экологический результат за короткий срок при понятных ролях и регулярном контроле.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сработал благодаря вовлечению нескольких классов, визуальным напоминаниям и дежурным: именно дисциплина и регулярность дали заметный эффект.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мини-кейса школьной акции, приведённые в структуре презентации.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школьной кампании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Распределить роли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соберите небольшую команду: координатор отвечает за сроки, аналитик — за данные, дизайнеры — за визуальные материалы, а волонтёры помогают с распространением информации и сбором результатов.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цель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одну понятную цель на 3–4 недели, например сокращение смешанных отходов или сбор вторсырья. Чёткая цель облегчает планирование, подсчёт эффекта и объяснение задачи ученикам.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Запустить коммуникацию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разные каналы связи одновременно: классные чаты, стенды, объявления, короткие видео и мини-лекции на переменах. Повторение сообщения увеличивает охват без перегрузки аудитории.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Зафиксируйте результаты в конце кампании и покажите их школе. Когда участники видят конкретный итог, проект легче продолжать и расширять в следующем цикле.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Стартовые привычки на сегодня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вместо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многоразовую бутылку и начните с этого одного шага. Он снижает количество одноразового пластика и быстро входит в ежедневную привычку без дополнительных затрат.
</a:t>
            </a:r>
            <a:endParaRPr lang="en-US" sz="1026" dirty="0"/>
          </a:p>
        </p:txBody>
      </p:sp>
      <p:sp>
        <p:nvSpPr>
          <p:cNvPr id="12" name="Text 3"/>
          <p:cNvSpPr txBox="1"/>
          <p:nvPr/>
        </p:nvSpPr>
        <p:spPr>
          <a:xfrm>
            <a:off x="1998422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Сортируйте хотя бы те отходы, которые школа уже собирает отдельно. Даже частичная сортировка полезна, если контейнеры понятны и мусор не загрязнён остатками еды.
</a:t>
            </a:r>
            <a:endParaRPr lang="en-US" sz="1060" dirty="0"/>
          </a:p>
        </p:txBody>
      </p:sp>
      <p:sp>
        <p:nvSpPr>
          <p:cNvPr id="13" name="Text 4"/>
          <p:cNvSpPr txBox="1"/>
          <p:nvPr/>
        </p:nvSpPr>
        <p:spPr>
          <a:xfrm>
            <a:off x="3735248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Выключайте свет, заряжайте устройства только при необходимости и не оставляйте технику в режиме ожидания. Такие мелочи уменьшают расход энергии заметнее, чем кажется.
</a:t>
            </a:r>
            <a:endParaRPr lang="en-US" sz="1047" dirty="0"/>
          </a:p>
        </p:txBody>
      </p:sp>
      <p:sp>
        <p:nvSpPr>
          <p:cNvPr id="14" name="Text 5"/>
          <p:cNvSpPr txBox="1"/>
          <p:nvPr/>
        </p:nvSpPr>
        <p:spPr>
          <a:xfrm>
            <a:off x="5472074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чистая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возможности выбирайте общественный транспорт, ходьбу или велосипед. Короткие поездки без машины особенно важны, потому что именно они часто повторяются каждый день.
</a:t>
            </a:r>
            <a:endParaRPr lang="en-US" sz="1060" dirty="0"/>
          </a:p>
        </p:txBody>
      </p:sp>
      <p:sp>
        <p:nvSpPr>
          <p:cNvPr id="15" name="Text 6"/>
          <p:cNvSpPr txBox="1"/>
          <p:nvPr/>
        </p:nvSpPr>
        <p:spPr>
          <a:xfrm>
            <a:off x="7208906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делах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Присоединяйтесь к уборкам, посадкам и школьным экопроектам. Коллективное участие помогает увидеть результат своих действий и лучше понять, как работают изменения в районе.
</a:t>
            </a:r>
            <a:endParaRPr lang="en-US" sz="10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сообщество: общий маршрут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взаимодействие школы с местной властью, экоцентрами и НКО через обращения, акции и публичный отчёт.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начинается с действия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начинается с личного выбора, но становится по-настоящему заметной, когда к привычкам добавляются совместные решения, понятные цели и поддержка окружающих. Именно так маленький вклад превращается в устойчивый результат.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2026-07-26T03:10:20Z</dcterms:created>
  <dcterms:modified xsi:type="dcterms:W3CDTF">2026-07-26T03:10:20Z</dcterms:modified>
</cp:coreProperties>
</file>