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Древнее Междуречье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великая цивилизация между реками Тигр и Евфрат с богатой культурой.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значение Междуречья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Междуречье находилось между Тигром и Евфратом на месте современного Ирака. Богатые земли и плодородные почвы создали условия для появления первых городов и государств в истории человечества.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поселения и история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6000–5000 лет до н.э. появились первые поселения на территории Междуречья. Люди начали осваивать ирригацию для улучшения сельского хозяйства и обеспечения продовольственной безопасности.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Ур, Урук, Лагаш и Эреду считаются одними из самых древних в мире. Здесь строились храмы, рынки и мастерские для поддержки быстро растущего населения.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ирригации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системы орошения позволили превратить пустынные земли в плодородные поля, что привело к устойчивому развитию сельского хозяйства и экономическому росту.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 и политическая структура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состояло из отдельных городов-государств с собственной властью и армией. Каждый город имел своего правителя — энси или лугаль, который управлял и защищал население.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ограниченности земли и ресурсов происходили конфликты между городами за контроль над водой и территориями, что часто приводило к войнам и смене политической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правители Междуречья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Гильгамеш (ок. 2700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Легендарный царь Урука, герой древних эпосов и основатель первых городских традиций.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Аккадский (ок. 2334–2279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первой в мире империи, объединивший многие города Междуречья под центральной властью.
</a:t>
            </a:r>
            <a:endParaRPr lang="en-US" sz="1063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(ок. 1792–1750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Вавилона, известный сборником законов — одним из первых в истории сводов правил.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II (ок. 605–562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Вавилонский правитель, прославившийся строительством городских укреплений и архитектурных памятников.
</a:t>
            </a:r>
            <a:endParaRPr lang="en-US" sz="10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ирригационные системы в Междуречье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и Евфрат обеспечивали водой сельскохозяйственные земли через сеть каналов и дамб, обеспечивая высокий урожай и стабильное питание населения.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сооружения защищали города от разливов и засух, но поломки или природные катаклизмы вызывали голод и социальные потрясения.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 городское устройство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домов и укреплений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 городах строились из сырцового кирпича, дворцы и храмы — из обожжённого для прочности. Города окружали мощные стены, защищавшие от врагов и нападений.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— культовые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были ступенчатыми многоуровневыми башнями, служившими центрами религиозной жизни и символами власти в городах Междуречья.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циклы диктовали ритм сельскохозяйственных работ и определяли время посева, сбора урожая и отдыха.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наводнения чередовались, заставляя жителей создавать коллективные системы управления и совместно заботиться о поливе полей.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сухой климат требовал тщательного планирования и контроля водных ресурсов для успешного земледелия и выживания населения.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его влияние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и торговые пути
</a:t>
            </a:r>
            <a:endParaRPr lang="en-US" sz="2639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и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Ур, Урук, Лагаш, Вавилон и Ниневия были ключевыми центрами Междуречья, расположенными вдоль главных рек и каналов региона.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культурные обмены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региона на пересечении путей Египта, Персии и Анатолии способствовало активному обмену товарами и идеями, укрепляя экономику и культурную связь.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было политеистической культурой с богами Ану, Энлиль, Иштар и Шамаш, каждый из которых имел своё значение.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служили храмами и центрами жреческой власти, где проводились важные обряды и жертвоприношения богам.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религиозными ритуалами, вели календарь и астрономические наблюдения, влияя на жизнь общества.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тесно переплеталась с властью и обществом, формируя мировоззрение и нормы поведения жителей Междуречья.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культовые сооружения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в Древнем Междуречье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— первый способ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3200 года до н.э. шумеры создали клинопись, используя тростниковую палочку для нанесения знаков на глиняные таблички. Эта система позволила фиксировать хозяйственные сделки и управлять городами.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 Гильгамеше — литературный шедевр
</a:t>
            </a:r>
            <a:pPr algn="l" indent="0" marL="0">
              <a:lnSpc>
                <a:spcPct val="115000"/>
              </a:lnSpc>
              <a:buNone/>
            </a:pPr>
            <a:r>
              <a:rPr lang="en-US" sz="15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не только деловые записи, но и литературные произведения, такие как «Эпос о Гильгамеше». Этот древний текст рассказывает о приключениях героя и отражает мировоззрение шумерского народа.
</a:t>
            </a:r>
            <a:endParaRPr lang="en-US" sz="15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составляло земледелие с ирригацией, где выращивали ячмень, пшеницу, финики и лен, обеспечивая стабильное снабжение пищей и сырьём.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развивались активно: гончарное дело, обработка металлов и ткачество стали важными источниками продукции для местного потребления и торговли.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объединяла Междуречье с Египтом, Индией и Персией, где обменивались зерном, вином, медными изделиями и текстилем, способствуя экономическому росту.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ремёсла древних жителей
</a:t>
            </a:r>
            <a:endParaRPr lang="en-US" sz="27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общества находились знать и жрецы, управлявшие религией и политикой, обладая властью и привилегиями.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и социальные группы
</a:t>
            </a:r>
            <a:endParaRPr lang="en-US" sz="2573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жители включали земледельцев и ремесленников, которые обеспечивали производство и поддержку экономики общества.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были обычно пленными или должниками, имели ограниченные права, но могли получить свободу при определённых условиях.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строго регулировало права и обязанности всех групп, обеспечивая порядок и возможность разрешения конфликтов.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школа в Междуречье
</a:t>
            </a:r>
            <a:endParaRPr lang="en-US" sz="1859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при храмах учили мальчиков письму, чтению, математике и правовым понятиям. Учебники представляли собой глиняные таблички с заданиями и текстами.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было доступно преимущественно детям из состоятельных семей, тогда как девочки получали образование крайне редко и в ограниченном объёме.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уникальных статей составляли свод, регулирующий нормы жизни и наказания, закреплённый на каменных стелах для публичного ознакомления.
</a:t>
            </a:r>
            <a:endParaRPr lang="en-US" sz="1506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свод законов охватывал различные сферы жизни, включая уголовное право, торговлю и семейные отношения.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памятники Вавилона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основывалась на шестидесятеричной системе с делением часа на 60 минут и круга на 360 градусов, что сохранилось до наших дней.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техники в Междуречье
</a:t>
            </a:r>
            <a:endParaRPr lang="en-US" sz="2669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включала наблюдения и записи движения Луны, Солнца и планет, что помогало создавать календари и предсказывать природные явления.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развивалась через использование трав и примитивных хирургических инструментов, а также изобретение ирригационных каналов и дамб для сельского хозяйства.
</a:t>
            </a:r>
            <a:endParaRPr lang="en-US" sz="11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архитектура Междуречья: шедевры и достижения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— символы веры 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многоярусные зиккураты служили храмами и местом общения с богами. Они не только украшали города, но и символизировали религиозную силу и социальный порядок.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Барельефы и скульптуры с богами и царями
</a:t>
            </a:r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художников выражалось в подробных барельефах, изображавших богов и великих правителей. Эти произведения служили как религиозными, так и пропагандистскими целями.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ворота вавилонских царей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Особенное впечатление оставляют дворцы и знаменитые ворота богини Иштар, украшенные изразцами и мифологическими сценами, отражающие богатство и мощь Вавилона.
</a:t>
            </a:r>
            <a:endParaRPr lang="en-US" sz="13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смена держав в Междуречье
</a:t>
            </a:r>
            <a:endParaRPr lang="en-US" sz="2157" dirty="0"/>
          </a:p>
        </p:txBody>
      </p:sp>
      <p:sp>
        <p:nvSpPr>
          <p:cNvPr id="9" name="Text 2"/>
          <p:cNvSpPr txBox="1"/>
          <p:nvPr/>
        </p:nvSpPr>
        <p:spPr>
          <a:xfrm>
            <a:off x="855557" y="211970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2300 г. до н.э.: Создание Аккадской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Аккадский объединяет города Междуречья, создавая первую в истории империю, что знаменует новый этап политического развития региона.
</a:t>
            </a:r>
            <a:endParaRPr lang="en-US" sz="912" dirty="0"/>
          </a:p>
        </p:txBody>
      </p:sp>
      <p:sp>
        <p:nvSpPr>
          <p:cNvPr id="10" name="Text 3"/>
          <p:cNvSpPr txBox="1"/>
          <p:nvPr/>
        </p:nvSpPr>
        <p:spPr>
          <a:xfrm>
            <a:off x="2745564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до н.э.: Вассалитет Вавилона
</a:t>
            </a:r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объединяет города и создает мощное царство Вавилон, усиливая законодательство и административный контроль.
</a:t>
            </a:r>
            <a:endParaRPr lang="en-US" sz="1061" dirty="0"/>
          </a:p>
        </p:txBody>
      </p:sp>
      <p:sp>
        <p:nvSpPr>
          <p:cNvPr id="11" name="Text 4"/>
          <p:cNvSpPr txBox="1"/>
          <p:nvPr/>
        </p:nvSpPr>
        <p:spPr>
          <a:xfrm>
            <a:off x="4635571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IX–VII века до н.э.: Расцвет ассирийской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достигает пика власти, расширяя территорию и влияя на соседние государства с помощью мощной армии и административных реформ.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522652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VII века до н.э.: Падение Ассирии
</a:t>
            </a:r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империя захватывает Междуречье, завершая эпоху местных держав и открывая новую страницу в истории региона.
</a:t>
            </a:r>
            <a:endParaRPr lang="en-US" sz="10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Междуречья: влияние на мировую культуру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и современное законодательство частично базируется на принципах законов Междуречья, а календарная система и числовые измерения продолжают использоваться во всем мире.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и научные знания Междуречья, как Эпос о Гильгамеше и математика, стали фундаментом для развития мировой культуры и науки в последующих цивилизациях.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Междуречье — основа мировой цивилизации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подарил миру первые системы письма, права и науки. Его культурное наследие продолжает влиять на развитие человечества и служит ключом к пониманию истории.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2026-05-10T12:18:01Z</dcterms:created>
  <dcterms:modified xsi:type="dcterms:W3CDTF">2026-05-10T12:18:01Z</dcterms:modified>
</cp:coreProperties>
</file>