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jpeg"/><Relationship Id="rId4" Type="http://schemas.openxmlformats.org/officeDocument/2006/relationships/image" Target="../media/image-9-4.png"/><Relationship Id="rId5" Type="http://schemas.openxmlformats.org/officeDocument/2006/relationships/image" Target="../media/image-9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image" Target="../media/image-11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jpe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1775" y="167187"/>
            <a:ext cx="4271400" cy="393352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29100" y="1335200"/>
            <a:ext cx="3779400" cy="229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Дж. Родари и сказка «Приезжает Дядюшка Белый Медведь»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Добрая и смешная сказка о необычном госте и дружбе.
</a:t>
            </a:r>
            <a:endParaRPr lang="en-US" sz="2900" dirty="0"/>
          </a:p>
        </p:txBody>
      </p:sp>
      <p:sp>
        <p:nvSpPr>
          <p:cNvPr id="7" name="Text 1"/>
          <p:cNvSpPr txBox="1"/>
          <p:nvPr/>
        </p:nvSpPr>
        <p:spPr>
          <a:xfrm>
            <a:off x="629100" y="4581200"/>
            <a:ext cx="4761900" cy="369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i="1" dirty="0">
                <a:solidFill>
                  <a:srgbClr val="E6E9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81" y="0"/>
            <a:ext cx="4639039" cy="514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492100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6E9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4874675" y="905675"/>
            <a:ext cx="4090500" cy="341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Джанни Родари: писатель, который умел удивлять
</a:t>
            </a:r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Джанни Родари родился в Италии и стал одним из самых любимых детских писателей XX века. Он писал просто и живо, а в его сказках всегда есть юмор, чудо и добрые мысли о людях.
</a:t>
            </a:r>
            <a:endParaRPr lang="en-US" sz="2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5538" y="1324817"/>
            <a:ext cx="376800" cy="376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19762" y="1324817"/>
            <a:ext cx="376800" cy="376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53988" y="1345750"/>
            <a:ext cx="376800" cy="33493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88213" y="1362497"/>
            <a:ext cx="376800" cy="30144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222437" y="1324817"/>
            <a:ext cx="376800" cy="3768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23750" y="510900"/>
            <a:ext cx="76965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делает сказки Родари интересными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290763" y="1865087"/>
            <a:ext cx="1630800" cy="55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D26A7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Смешные ситуации
</a:t>
            </a:r>
            <a:endParaRPr lang="en-US" sz="1600" dirty="0"/>
          </a:p>
        </p:txBody>
      </p:sp>
      <p:sp>
        <p:nvSpPr>
          <p:cNvPr id="11" name="Text 3"/>
          <p:cNvSpPr txBox="1"/>
          <p:nvPr/>
        </p:nvSpPr>
        <p:spPr>
          <a:xfrm>
            <a:off x="290763" y="2612438"/>
            <a:ext cx="163080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Герои Родари часто оказываются в неожиданном положении. Из-за этого сюжет становится веселым, а читать его особенно интересно младшим школьникам.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2024988" y="1865087"/>
            <a:ext cx="1630800" cy="55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D26A7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Необычные названия
</a:t>
            </a:r>
            <a:endParaRPr lang="en-US" sz="1600" dirty="0"/>
          </a:p>
        </p:txBody>
      </p:sp>
      <p:sp>
        <p:nvSpPr>
          <p:cNvPr id="13" name="Text 5"/>
          <p:cNvSpPr txBox="1"/>
          <p:nvPr/>
        </p:nvSpPr>
        <p:spPr>
          <a:xfrm>
            <a:off x="2024988" y="2612438"/>
            <a:ext cx="163080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 умеет придумывать яркие и запоминающиеся названия. Уже по ним хочется узнать, кто появится в истории и что с ним случится.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3759213" y="1865087"/>
            <a:ext cx="1630800" cy="55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D26A7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Сюрприз в каждом эпизоде
</a:t>
            </a:r>
            <a:endParaRPr lang="en-US" sz="1600" dirty="0"/>
          </a:p>
        </p:txBody>
      </p:sp>
      <p:sp>
        <p:nvSpPr>
          <p:cNvPr id="15" name="Text 7"/>
          <p:cNvSpPr txBox="1"/>
          <p:nvPr/>
        </p:nvSpPr>
        <p:spPr>
          <a:xfrm>
            <a:off x="3759213" y="2612438"/>
            <a:ext cx="163080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сказках Родари события развиваются не совсем так, как ожидаешь. Каждый новый поворот приносит удивление и поддерживает внимание читателя.
</a:t>
            </a:r>
            <a:endParaRPr lang="en-US" sz="1200" dirty="0"/>
          </a:p>
        </p:txBody>
      </p:sp>
      <p:sp>
        <p:nvSpPr>
          <p:cNvPr id="16" name="Text 8"/>
          <p:cNvSpPr txBox="1"/>
          <p:nvPr/>
        </p:nvSpPr>
        <p:spPr>
          <a:xfrm>
            <a:off x="5493438" y="1865087"/>
            <a:ext cx="1630800" cy="55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D26A7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Живой язык
</a:t>
            </a:r>
            <a:endParaRPr lang="en-US" sz="1600" dirty="0"/>
          </a:p>
        </p:txBody>
      </p:sp>
      <p:sp>
        <p:nvSpPr>
          <p:cNvPr id="17" name="Text 9"/>
          <p:cNvSpPr txBox="1"/>
          <p:nvPr/>
        </p:nvSpPr>
        <p:spPr>
          <a:xfrm>
            <a:off x="5493438" y="2612438"/>
            <a:ext cx="163080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Речь героев звучит легко и понятно. Благодаря этому сказка читается быстро, а ее настроение ясно чувствуется с первых строк.
</a:t>
            </a:r>
            <a:endParaRPr lang="en-US" sz="1200" dirty="0"/>
          </a:p>
        </p:txBody>
      </p:sp>
      <p:sp>
        <p:nvSpPr>
          <p:cNvPr id="18" name="Text 10"/>
          <p:cNvSpPr txBox="1"/>
          <p:nvPr/>
        </p:nvSpPr>
        <p:spPr>
          <a:xfrm>
            <a:off x="7227663" y="1865087"/>
            <a:ext cx="1630800" cy="55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D26A7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Добрые мысли
</a:t>
            </a:r>
            <a:endParaRPr lang="en-US" sz="1600" dirty="0"/>
          </a:p>
        </p:txBody>
      </p:sp>
      <p:sp>
        <p:nvSpPr>
          <p:cNvPr id="19" name="Text 11"/>
          <p:cNvSpPr txBox="1"/>
          <p:nvPr/>
        </p:nvSpPr>
        <p:spPr>
          <a:xfrm>
            <a:off x="7227663" y="2612438"/>
            <a:ext cx="163080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 веселыми эпизодами всегда скрывается важный смысл. Родари говорит о честности, дружбе, смелости и уважении к другим очень простыми словами.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41950" y="580350"/>
            <a:ext cx="8486400" cy="1202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 чем сказка «Приезжает Дядюшка Белый Медведь»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200250" y="2383325"/>
            <a:ext cx="2690400" cy="179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сказке появляется необычный гость — Дядюшка Белый Медведь. Его приезд сразу нарушает привычный порядок и делает обычный день совсем не таким, как прежде.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226800" y="2383325"/>
            <a:ext cx="2690400" cy="179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Герои удивляются его виду и поведению, потому что он огромный, важный и немного смешной. Именно это сочетание делает сюжет ярким и запоминающимся.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6253350" y="2383325"/>
            <a:ext cx="2690400" cy="179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строится вокруг встречи с тем, кто кажется странным только сначала. Постепенно становится ясно, что необычный гость может вызвать не страх, а интерес и добрые чувства.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06266" y="199975"/>
            <a:ext cx="4555644" cy="45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17525" y="768150"/>
            <a:ext cx="3851100" cy="350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Дядюшки Белого Медведя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Дядюшка Белый Медведь выглядит сильным и внушительным, но при этом не пугает. В нем есть спокойствие, доброжелательность и даже мягкая комичность, которая вызывает улыбку.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иллюстрации подойдет большой белый медведь в теплой сказочной обстановке. Важно показать его как гостя, а не как опасного зверя: с добрым взглядом, мягкими красками и уютной атмосферой.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8495196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6E9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20000" y="254325"/>
            <a:ext cx="7704000" cy="85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Сказка и юмор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1779225" y="3535375"/>
            <a:ext cx="2876700" cy="149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смешно, когда необычный герой ведет себя очень солидно. Такое поведение в обычном мире выглядит комично и сразу делает историю живой.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1779225" y="1740575"/>
            <a:ext cx="2876700" cy="149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Юмор у Родари рождается из неожиданности: важный герой оказывается в непривычной ситуации. От этого даже серьезные моменты звучат легко и забавно.
</a:t>
            </a:r>
            <a:endParaRPr lang="en-US" sz="1300" dirty="0"/>
          </a:p>
        </p:txBody>
      </p:sp>
      <p:sp>
        <p:nvSpPr>
          <p:cNvPr id="7" name="Text 3"/>
          <p:cNvSpPr txBox="1"/>
          <p:nvPr/>
        </p:nvSpPr>
        <p:spPr>
          <a:xfrm>
            <a:off x="6013325" y="1711000"/>
            <a:ext cx="2876700" cy="149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 любит преувеличение и смешные детали, но никогда не делает шутку злой. Смешное в этой сказке доброе, поэтому читателю приятно улыбаться.
</a:t>
            </a:r>
            <a:endParaRPr lang="en-US" sz="1300" dirty="0"/>
          </a:p>
        </p:txBody>
      </p:sp>
      <p:sp>
        <p:nvSpPr>
          <p:cNvPr id="8" name="Text 4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99925" y="966200"/>
            <a:ext cx="3721500" cy="121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мысль о дружбе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6E9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748050" y="1180254"/>
            <a:ext cx="3502800" cy="7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Сказка напоминает: дружба не зависит от внешности, роста или привычек. Важно не бояться того, кто кажется непохожим на других.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748050" y="2399529"/>
            <a:ext cx="3502800" cy="7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герои проявляют вежливость и интерес, им легче понять друг друга. Доброе отношение помогает увидеть в необычном госте не странность, а хорошего собеседника.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4748050" y="3694929"/>
            <a:ext cx="3502800" cy="7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Родари показывает, что открытость и доверие делают встречу спокойной и радостной. Так незнакомец может стать не поводом для тревоги, а началом дружбы.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35550" y="475796"/>
            <a:ext cx="8115300" cy="80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962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меняется история после приезда героя
</a:t>
            </a:r>
            <a:endParaRPr lang="en-US" sz="2962" dirty="0"/>
          </a:p>
        </p:txBody>
      </p:sp>
      <p:sp>
        <p:nvSpPr>
          <p:cNvPr id="9" name="Text 1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603850" y="1859650"/>
            <a:ext cx="2334300" cy="9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1E39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гостя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1E39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привычную жизнь внезапно входит Дядюшка Белый Медведь. Его приезд сразу вызывает удивление и меняет настроение всей истории.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2192550" y="3540375"/>
            <a:ext cx="2334300" cy="9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1E39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— осторожность
</a:t>
            </a:r>
            <a:pPr algn="l" indent="0" marL="0">
              <a:lnSpc>
                <a:spcPct val="130040"/>
              </a:lnSpc>
              <a:buNone/>
            </a:pPr>
            <a:r>
              <a:rPr lang="en-US" sz="600" b="1" dirty="0">
                <a:solidFill>
                  <a:srgbClr val="1E39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C33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Герои присматриваются к нему и не знают, чего ждать. Все кажется необычным, но любопытство постепенно побеждает страх.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3783200" y="1859675"/>
            <a:ext cx="2334300" cy="9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Знакомство и разговор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начинается общение, герой становится понятнее. Оказывается, что он не страшный, а добрый и вполне дружелюбный.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5401400" y="3540375"/>
            <a:ext cx="2334300" cy="9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1E39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Доброе завершение
</a:t>
            </a:r>
            <a:pPr algn="l" indent="0" marL="0">
              <a:lnSpc>
                <a:spcPct val="130040"/>
              </a:lnSpc>
              <a:buNone/>
            </a:pPr>
            <a:r>
              <a:rPr lang="en-US" sz="600" b="1" dirty="0">
                <a:solidFill>
                  <a:srgbClr val="1E39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C33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встречи обычный мир словно становится теплее. Перемены приносят не тревогу, а радость, улыбку и чувство сказочного чуда.
</a:t>
            </a:r>
            <a:endParaRPr lang="en-US" sz="13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2911" y="1204957"/>
            <a:ext cx="3993300" cy="152088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57037" y="1204957"/>
            <a:ext cx="3993300" cy="1520886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92825" y="212825"/>
            <a:ext cx="8557500" cy="8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Каким видится мир сказки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104375" y="4866200"/>
            <a:ext cx="5517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610575" y="3504175"/>
            <a:ext cx="3357900" cy="64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перед читателем возникает знакомая жизнь: дом, улица, спокойный день. Но в этот привычный мир входит большой белый медведь, и все вокруг сразу становится сказочным. Контраст между обыденным и чудесным делает сцену особенно яркой.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610577" y="2964825"/>
            <a:ext cx="3357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C62F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Обычный дом и неожиданный гость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5174674" y="3504175"/>
            <a:ext cx="3357900" cy="64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 смотрят на необычного гостя с интересом и осторожностью. Важно показать не только его размеры, но и добрые, мирные черты. Тогда иллюстрация передаст не страх, а мягкое удивление и ощущение доброй сказки.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5174675" y="2964825"/>
            <a:ext cx="3357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C62F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Теплая встреча среди удивления
</a:t>
            </a:r>
            <a:endParaRPr lang="en-US" sz="13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41950" y="580350"/>
            <a:ext cx="8486400" cy="1202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Речь героев и настроение сказки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200250" y="2383325"/>
            <a:ext cx="2690400" cy="179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Родари пишет простыми и живыми словами, поэтому дети легко следят за разговором. Реплики звучат естественно и помогают сразу понять, кто удивлен, кто осторожен, а кто рад гостю.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226800" y="2383325"/>
            <a:ext cx="2690400" cy="179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речи героев чувствуется движение чувств: сначала настороженность, потом интерес и доверие. Это делает историю теплой и очень человечной.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6253350" y="2383325"/>
            <a:ext cx="2690400" cy="179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короткие фразы передают характер персонажей. Благодаря этому сказка кажется не только веселой, но и очень близкой читателю.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A1BBD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18550" y="1349918"/>
            <a:ext cx="376800" cy="376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18550" y="2248224"/>
            <a:ext cx="376800" cy="3768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618550" y="3170949"/>
            <a:ext cx="376800" cy="3768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618550" y="4137580"/>
            <a:ext cx="376800" cy="3768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200" dirty="0"/>
          </a:p>
        </p:txBody>
      </p:sp>
      <p:sp>
        <p:nvSpPr>
          <p:cNvPr id="11" name="Text 1"/>
          <p:cNvSpPr txBox="1"/>
          <p:nvPr/>
        </p:nvSpPr>
        <p:spPr>
          <a:xfrm>
            <a:off x="723750" y="358475"/>
            <a:ext cx="7696500" cy="69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чувства вызывает история
</a:t>
            </a:r>
            <a:endParaRPr lang="en-US" sz="2500" dirty="0"/>
          </a:p>
        </p:txBody>
      </p:sp>
      <p:sp>
        <p:nvSpPr>
          <p:cNvPr id="12" name="Text 2"/>
          <p:cNvSpPr txBox="1"/>
          <p:nvPr/>
        </p:nvSpPr>
        <p:spPr>
          <a:xfrm>
            <a:off x="2445325" y="1237475"/>
            <a:ext cx="53856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Удивление
</a:t>
            </a:r>
            <a:pPr algn="l" indent="0" marL="0">
              <a:lnSpc>
                <a:spcPct val="90000"/>
              </a:lnSpc>
              <a:buNone/>
            </a:pPr>
            <a:r>
              <a:rPr lang="en-US" sz="6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0046"/>
              </a:lnSpc>
              <a:buNone/>
            </a:pPr>
            <a:r>
              <a:rPr lang="en-US" sz="10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появление Дядюшки Белого Медведя кажется почти невероятным. Читатель вместе с героями удивляется тому, как большой и важный гость входит в обычную жизнь.
</a:t>
            </a:r>
            <a:endParaRPr lang="en-US" sz="1300" dirty="0"/>
          </a:p>
        </p:txBody>
      </p:sp>
      <p:sp>
        <p:nvSpPr>
          <p:cNvPr id="13" name="Text 3"/>
          <p:cNvSpPr txBox="1"/>
          <p:nvPr/>
        </p:nvSpPr>
        <p:spPr>
          <a:xfrm>
            <a:off x="2445325" y="2147991"/>
            <a:ext cx="53856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Смех
</a:t>
            </a:r>
            <a:pPr algn="l" indent="0" marL="0">
              <a:lnSpc>
                <a:spcPct val="90000"/>
              </a:lnSpc>
              <a:buNone/>
            </a:pPr>
            <a:r>
              <a:rPr lang="en-US" sz="6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0046"/>
              </a:lnSpc>
              <a:buNone/>
            </a:pPr>
            <a:r>
              <a:rPr lang="en-US" sz="10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Забавные детали делают ситуацию смешной, но не грубой. Улыбка возникает потому, что необычный герой ведет себя очень серьезно в совсем непривычной обстановке.
</a:t>
            </a:r>
            <a:endParaRPr lang="en-US" sz="1300" dirty="0"/>
          </a:p>
        </p:txBody>
      </p:sp>
      <p:sp>
        <p:nvSpPr>
          <p:cNvPr id="14" name="Text 4"/>
          <p:cNvSpPr txBox="1"/>
          <p:nvPr/>
        </p:nvSpPr>
        <p:spPr>
          <a:xfrm>
            <a:off x="2445325" y="3079832"/>
            <a:ext cx="53856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Тепло
</a:t>
            </a:r>
            <a:pPr algn="l" indent="0" marL="0">
              <a:lnSpc>
                <a:spcPct val="90000"/>
              </a:lnSpc>
              <a:buNone/>
            </a:pPr>
            <a:r>
              <a:rPr lang="en-US" sz="6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0046"/>
              </a:lnSpc>
              <a:buNone/>
            </a:pPr>
            <a:r>
              <a:rPr lang="en-US" sz="10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 веселыми эпизодами чувствуется доброта. История оставляет мягкое, светлое настроение, словно встреча с гостем принесла в дом немного радости и спокойствия.
</a:t>
            </a:r>
            <a:endParaRPr lang="en-US" sz="1300" dirty="0"/>
          </a:p>
        </p:txBody>
      </p:sp>
      <p:sp>
        <p:nvSpPr>
          <p:cNvPr id="15" name="Text 5"/>
          <p:cNvSpPr txBox="1"/>
          <p:nvPr/>
        </p:nvSpPr>
        <p:spPr>
          <a:xfrm>
            <a:off x="2445325" y="4023598"/>
            <a:ext cx="53856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Любопытство
</a:t>
            </a:r>
            <a:pPr algn="l" indent="0" marL="0">
              <a:lnSpc>
                <a:spcPct val="90000"/>
              </a:lnSpc>
              <a:buNone/>
            </a:pPr>
            <a:r>
              <a:rPr lang="en-US" sz="6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0046"/>
              </a:lnSpc>
              <a:buNone/>
            </a:pPr>
            <a:r>
              <a:rPr lang="en-US" sz="10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Сказка помогает не бояться нового. Вместо тревоги появляется интерес: хочется узнать, кто пришел, зачем он приехал и почему с ним так легко подружиться.
</a:t>
            </a:r>
            <a:endParaRPr lang="en-US" sz="13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71525" y="298825"/>
            <a:ext cx="8377800" cy="9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эта сказка запоминается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590539" y="1724875"/>
            <a:ext cx="37020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Необычное название сразу привлекает внимание и вызывает вопрос: как может белый медведь приехать как гость? Уже одно это делает историю яркой и легко узнаваемой.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5047176" y="1724825"/>
            <a:ext cx="36936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Сюжет короткий, но в нем есть движение, неожиданность и добрый поворот. Ребенок легко следит за событиями и не теряет интерес даже на небольшой странице.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5038700" y="3435000"/>
            <a:ext cx="36936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Светлое настроение и добрая шутка помогают запомнить сказку надолго. Она не пугает, а радует, поэтому к ней хочется возвращаться еще раз.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590459" y="3435000"/>
            <a:ext cx="37020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персонаж запоминается сразу, потому что он большой, важный и немного смешной. Такой образ быстро возникает в воображении и остается в памяти после чтения.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2900" y="1203486"/>
            <a:ext cx="3993300" cy="23008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57025" y="1203486"/>
            <a:ext cx="3993300" cy="230082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92825" y="212825"/>
            <a:ext cx="8557500" cy="8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Иллюстрации к сказке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104375" y="4866200"/>
            <a:ext cx="5517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292900" y="4009498"/>
            <a:ext cx="3993300" cy="35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рисунке Дядюшка Белый Медведь должен выглядеть крупным, мягким и совсем не страшным. Рядом с ним особенно заметны обычный дом, дорожка или двор, где все немного удивлены его появлением.
</a:t>
            </a:r>
            <a:endParaRPr lang="en-US" sz="922" dirty="0"/>
          </a:p>
        </p:txBody>
      </p:sp>
      <p:sp>
        <p:nvSpPr>
          <p:cNvPr id="9" name="Text 3"/>
          <p:cNvSpPr txBox="1"/>
          <p:nvPr/>
        </p:nvSpPr>
        <p:spPr>
          <a:xfrm>
            <a:off x="292900" y="3614900"/>
            <a:ext cx="39933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Большой гость в маленьком мире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4857025" y="4002598"/>
            <a:ext cx="3993300" cy="35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3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Второй сюжет можно построить на выражениях лиц героев. Сначала они насторожены, а потом их взгляд меняется на добрый и спокойный. Мягкие краски и смешные подробности помогут передать теплую сказочную атмосферу.
</a:t>
            </a:r>
            <a:endParaRPr lang="en-US" sz="834" dirty="0"/>
          </a:p>
        </p:txBody>
      </p:sp>
      <p:sp>
        <p:nvSpPr>
          <p:cNvPr id="11" name="Text 5"/>
          <p:cNvSpPr txBox="1"/>
          <p:nvPr/>
        </p:nvSpPr>
        <p:spPr>
          <a:xfrm>
            <a:off x="4857025" y="3614900"/>
            <a:ext cx="39933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Удивление, которое становится дружбой
</a:t>
            </a:r>
            <a:endParaRPr lang="en-US" sz="13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20000" y="254325"/>
            <a:ext cx="7704000" cy="85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и образы в сказке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1779225" y="3535375"/>
            <a:ext cx="2876700" cy="149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Важна и звучность речи. Фразы короткие, выразительные и близкие разговору, поэтому сказка звучит естественно, а события воспринимаются как настоящая, но очень добрая история.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1779225" y="1740575"/>
            <a:ext cx="2876700" cy="149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Родари выбирает простые слова, поэтому текст читается легко. Но каждое слово работает точно: сразу видно героя, место действия и настроение встречи, будто картинка появляется сама собой.
</a:t>
            </a:r>
            <a:endParaRPr lang="en-US" sz="1300" dirty="0"/>
          </a:p>
        </p:txBody>
      </p:sp>
      <p:sp>
        <p:nvSpPr>
          <p:cNvPr id="7" name="Text 3"/>
          <p:cNvSpPr txBox="1"/>
          <p:nvPr/>
        </p:nvSpPr>
        <p:spPr>
          <a:xfrm>
            <a:off x="6013325" y="1711000"/>
            <a:ext cx="2876700" cy="149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Образы у писателя ясные и живые. Большой белый медведь, обычный дом и удивленные люди соединяются в одну сцену, которую ребенок без труда представляет и запоминает.
</a:t>
            </a:r>
            <a:endParaRPr lang="en-US" sz="1300" dirty="0"/>
          </a:p>
        </p:txBody>
      </p:sp>
      <p:sp>
        <p:nvSpPr>
          <p:cNvPr id="8" name="Text 4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99925" y="966200"/>
            <a:ext cx="3721500" cy="121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Чему учит сказка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6E9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748050" y="1180254"/>
            <a:ext cx="3502800" cy="7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учит не бояться того, кто кажется странным или непривычным. Сначала герой удивляет, но потом становится понятно: за необычной внешностью может скрываться добрый характер.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748050" y="2399529"/>
            <a:ext cx="3502800" cy="7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Сказка показывает силу вежливости и внимания. Если встречать гостя спокойно, с интересом и уважением, то даже самая неожиданная встреча может стать приятной и радостной.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4748050" y="3694929"/>
            <a:ext cx="3502800" cy="7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напоминает, что дружба не зависит от внешности, роста или вида. Важнее доброта, открытость и умение увидеть в другом хорошего спутника и друга.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4934" y="1412700"/>
            <a:ext cx="8510981" cy="33606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292825" y="401025"/>
            <a:ext cx="8515200" cy="81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развивается история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событий в сказке о приезде необычного гостя
</a:t>
            </a:r>
            <a:endParaRPr lang="en-US" sz="2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2000" y="1642062"/>
            <a:ext cx="376800" cy="33493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20856" y="1617079"/>
            <a:ext cx="336787" cy="384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6063" y="3374873"/>
            <a:ext cx="288675" cy="384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44913" y="3374872"/>
            <a:ext cx="288675" cy="3849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23750" y="510900"/>
            <a:ext cx="76965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Фантазия у Джанни Родари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1134675" y="1617075"/>
            <a:ext cx="32799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D26A7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 жизнью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577225" y="2240450"/>
            <a:ext cx="3837300" cy="7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Фантазия Родари не уводит далеко от знакомого мира. Он берет обычные ситуации и показывает, как в них может появиться чудо, понятное даже младшему школьнику.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5363525" y="1617075"/>
            <a:ext cx="32799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D26A7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Чудо рядом
</a:t>
            </a:r>
            <a:endParaRPr lang="en-US" sz="1600" dirty="0"/>
          </a:p>
        </p:txBody>
      </p:sp>
      <p:sp>
        <p:nvSpPr>
          <p:cNvPr id="12" name="Text 5"/>
          <p:cNvSpPr txBox="1"/>
          <p:nvPr/>
        </p:nvSpPr>
        <p:spPr>
          <a:xfrm>
            <a:off x="4806075" y="2240450"/>
            <a:ext cx="3837300" cy="7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писателя волшебное всегда выглядит естественно. Из-за этого сказка кажется не далекой выдумкой, а веселым открытием, которое может случиться почти рядом с нами.
</a:t>
            </a:r>
            <a:endParaRPr lang="en-US" sz="1200" dirty="0"/>
          </a:p>
        </p:txBody>
      </p:sp>
      <p:sp>
        <p:nvSpPr>
          <p:cNvPr id="13" name="Text 6"/>
          <p:cNvSpPr txBox="1"/>
          <p:nvPr/>
        </p:nvSpPr>
        <p:spPr>
          <a:xfrm>
            <a:off x="1134675" y="3374825"/>
            <a:ext cx="32799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D26A7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Понятно детям
</a:t>
            </a:r>
            <a:endParaRPr lang="en-US" sz="1600" dirty="0"/>
          </a:p>
        </p:txBody>
      </p:sp>
      <p:sp>
        <p:nvSpPr>
          <p:cNvPr id="14" name="Text 7"/>
          <p:cNvSpPr txBox="1"/>
          <p:nvPr/>
        </p:nvSpPr>
        <p:spPr>
          <a:xfrm>
            <a:off x="577225" y="4001475"/>
            <a:ext cx="3837300" cy="7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Родари умеет говорить просто и ясно. Его фантазия не запутывает, а помогает читателю легко представить героя, событие и настроение, словно все происходит на глазах.
</a:t>
            </a:r>
            <a:endParaRPr lang="en-US" sz="1200" dirty="0"/>
          </a:p>
        </p:txBody>
      </p:sp>
      <p:sp>
        <p:nvSpPr>
          <p:cNvPr id="15" name="Text 8"/>
          <p:cNvSpPr txBox="1"/>
          <p:nvPr/>
        </p:nvSpPr>
        <p:spPr>
          <a:xfrm>
            <a:off x="5363525" y="3374825"/>
            <a:ext cx="32799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D26A7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Учимся замечать необычное
</a:t>
            </a:r>
            <a:endParaRPr lang="en-US" sz="1600" dirty="0"/>
          </a:p>
        </p:txBody>
      </p:sp>
      <p:sp>
        <p:nvSpPr>
          <p:cNvPr id="16" name="Text 9"/>
          <p:cNvSpPr txBox="1"/>
          <p:nvPr/>
        </p:nvSpPr>
        <p:spPr>
          <a:xfrm>
            <a:off x="4806075" y="4001475"/>
            <a:ext cx="3837300" cy="7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его сказках обычные вещи начинают сиять по-новому. Читатель видит, что удивительное можно найти в привычном дворе, доме или встрече с незнакомцем.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41950" y="580350"/>
            <a:ext cx="8486400" cy="1202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заметить при чтении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200250" y="2383325"/>
            <a:ext cx="2690400" cy="179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стоит обратить внимание на название. Оно уже задает тон всей сказке: в нем есть и смешное, и загадочное, поэтому хочется читать дальше и ждать встречи с героем.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226800" y="2383325"/>
            <a:ext cx="2690400" cy="179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Полезно следить за тем, как меняется настроение. В начале все удивлены, а потом в истории становится спокойнее и теплее, потому что герои привыкают к необычному гостю.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6253350" y="2383325"/>
            <a:ext cx="2690400" cy="179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Еще важно замечать маленькие детали. Именно они помогают понять характер персонажей и делают сказку живой: смешной, доброй и очень понятной для ребенка.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20485" y="0"/>
            <a:ext cx="4222329" cy="5141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292825" y="510150"/>
            <a:ext cx="4378500" cy="97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образы для запоминания
</a:t>
            </a:r>
            <a:endParaRPr lang="en-US" sz="2500" dirty="0"/>
          </a:p>
        </p:txBody>
      </p:sp>
      <p:sp>
        <p:nvSpPr>
          <p:cNvPr id="9" name="Text 2"/>
          <p:cNvSpPr txBox="1"/>
          <p:nvPr/>
        </p:nvSpPr>
        <p:spPr>
          <a:xfrm>
            <a:off x="860225" y="3150002"/>
            <a:ext cx="3810900" cy="124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Второй образ — люди, которые сначала насторожены, а потом спокойно принимают необычного гостя. Рядом с ними легко представить дорогу, дом и снег, чтобы сцена стала еще ярче.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860225" y="1655025"/>
            <a:ext cx="3810900" cy="124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Первый образ — белый медведь, который приезжает не как опасный зверь, а как гость. Он сразу становится главным событием сказки и вызывает и улыбку, и удивление.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9475" y="1432950"/>
            <a:ext cx="8112000" cy="208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Доброта делает чудо понятным
</a:t>
            </a:r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Сказка о Дядюшке Белом Медведе показывает, что необычное может оказаться добрым и близким. Родари учит встречать новое без страха и находить в нем радость и друга.
</a:t>
            </a:r>
            <a:endParaRPr lang="en-US" sz="3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2026-05-24T08:37:43Z</dcterms:created>
  <dcterms:modified xsi:type="dcterms:W3CDTF">2026-05-24T08:37:43Z</dcterms:modified>
</cp:coreProperties>
</file>