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основа строения, работы и развития живых организмов.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 клеток: одни — из одной, другие — из множества. Клетка растёт, делится, реагирует на среду и ведёт собственный обмен веществ, а её строение впервые описал Роберт Гук в 1665 году.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живого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и её основные положения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учёных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сложилась благодаря исследованиям М. Шлейдена, Т. Шванна и Р. Вирхова. Их выводы связали строение организмов с общими законами жизни и 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живое состоит из 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утверждает, что любая живая система построена из одной или многих клеток. Это общий признак бактерий, растений, животных и 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единица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клетке происходят основные процессы: питание, дыхание, рост, деление и обмен веществ. Поэтому клетку считают единицей строения и жизнедеятельности организма.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из старых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важнейших положений состоит в том, что новые клетки возникают только из уже существующих. Сходство клеток объясняется их общим происхождением.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эукариотической клетки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окружает клетку, отделяет её от внешней среды и регулирует, какие вещества могут входить внутрь и выходить наружу.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внутренняя полужидкая среда клетки. В ней расположены органоиды и проходят многие важные химические реакции.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хранится наследственная информация. Оно управляет работой клетки и помогает ей расти и делиться.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рибосомы, эндоплазматическая сеть, аппарат Гольджи и лизосомы выполняют разные задачи, но работают согласованно.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эукариотической клетки связаны между собой. Благодаря этому клетка действует как целостный живой механизм.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189825"/>
            <a:ext cx="3934500" cy="25053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 их роль в 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органоида есть своя задача, но полноценная работа клетки возможна только при их согласованном действии.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растительная клетка лучше приспособлена к фотосинтезу и опоре, а животная — к изменчивой форме и активному движению.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со способом питания и образом жизни, но обе клетки сохраняют общие основы строения.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мембраны разделяет она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одновременно отделяет клетку от среды и регулирует обмен веществ. Благодаря этому внутренняя среда остаётся относительно постоянной.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и удаления веществ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способы переноса через мембрану и дальнейшее использование веществ в клетке.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движение органоидов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между мембраной и ядром. В ней размещаются органоиды, а сама среда помогает клетке сохранять целостность и выполнять жизненные процессы.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химических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реакции обмена веществ проходят именно в цитоплазме. Здесь вещества смешиваются, перемещаются и становятся доступными для работы разных клеточных структур.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обеспечивает взаимодействие органоидов друг с другом. Благодаря этому клетка действует не как набор отдельных частей, а как согласованная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центр управления клеткой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находится ДНК, в которой записаны признаки организма. Эта информация передаётся при делении клетки и определяет её основные свойства.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процессами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регулирует синтез белков, рост клетки и её подготовку к делению. Без работы ядра клетка не может нормально существовать и развиваться.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 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ядрышко. Оно связано с образованием рибосом, которые затем участвуют в синтезе белка в цитоплазме.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клеток человека и животных ядро обычно хорошо заметно под микроскопом. Его повреждение нарушает работу клетки и отражается на состоянии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в клетке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ДНК в ядре, иРНК, рибосомы, эндоплазматическая сеть и аппарат Гольджи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1733" y="3418395"/>
            <a:ext cx="189394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клеточная энергия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идёт клеточное дыхание, при котором энергия органических веществ запасается в молекулах АТФ. Это удобная форма, которую клетка быстро использует для работы.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особенно много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митохондрий в клетках, которым постоянно нужна энергия: в мышцах, печени и нервной ткани. Там особенно активно идут процессы обмена веществ и восстановления.
</a:t>
            </a:r>
            <a:endParaRPr lang="en-US" sz="102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нужна АТФ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АТФ расходуется на движение, деление клетки, синтез новых веществ и активный транспорт через мембрану. Без неё клетка не смогла бы поддерживать жизненные процессы.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всей клетки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не действуют отдельно: они обеспечивают энергией рибосомы, мембранный транспорт и другие органоиды. Поэтому их часто называют «энергетическими станциями» клетки.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 фотосинтез у растений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органоиды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лист под увеличением, можно заметить множество хлоропластов в клетках. Именно они придают растениям зелёный цвет. Внутри этих органоидов находится хлорофилл — пигмент, который улавливает свет и запускает фотосинтез.
</a:t>
            </a:r>
            <a:endParaRPr lang="en-US" sz="116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создаёт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свету в хлоропластах из воды и углекислого газа образуются органические вещества. Растение не получает их готовыми извне, а создаёт само, используя энергию света. Этот процесс обеспечивает рост, развитие и запас питательных веществ.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как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важен не только для растения, но и для всей планеты. В его ходе выделяется кислород, которым дышат живые организмы. Поэтому зелёные растения называют основными производителями органических веществ на Земле.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части клетки распределяют работу между собой и действуют согласованно. Это позволяет клетке одновременно защищаться, питаться и обеспечивать себя энергией.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мембрана, ядро, митохондрии и рибосомы: без них клетка не сможет поддерживать обмен веществ и жизнедеятельность.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клеточных структур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класс; схема носит учебный, обобщающий характер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между бактериальной, растительной и животной клетками и помогает увидеть общие признаки живых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и животных клеток больше общих черт, чем у бактерий; при этом наличие ядра и мембранных органоидов отличает эукариот от бактерий.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разных организмов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и рост организма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новой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материнская клетка удваивает наследственный материал и готовится к делению. Это необходимо, чтобы каждая дочерняя клетка получила полный набор информации.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клетка делится, а новые клетки входят в состав тканей. Так организм растёт, а повреждённые или погибшие клетки заменяются новыми.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повторяющиеся деления обеспечивают развитие от зародыша до взрослого состояния. Особенно активно этот процесс идёт в коже, костном мозге и слизистых оболочках.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ткани и органу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 живого в школьном курсе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клетка под микроскопом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лука: чёткие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школьным микроскопом клетки кожицы лука выглядят как аккуратные прямоугольники, уложенные рядом друг с другом. Хорошо заметны клеточная стенка, ядро и крупная вакуоль, поэтому такой препарат часто используют на первых уроках биологии.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элодеи: зелёные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листа элодеи особенно хорошо видны хлоропласты. Они выглядят как мелкие зелёные тельца, расположенные по краям клетки, и помогают связать учебную схему с реальным живым объектом.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разнообразие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под микроскопом не похожи на растительные клетки. Их форма может меняться, но общие признаки живого сохраняются: оболочка, цитоплазма и ядро позволяют увидеть, что перед нами живая система.
</a:t>
            </a:r>
            <a:endParaRPr lang="en-US" sz="1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 здоровье человека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нормально работают только при достаточном поступлении воды и кислорода. Эти вещества нужны для обмена веществ, получения энергии и выведения продуктов распада, поэтому их нехватка быстро отражается на самочувствии.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жиры, углеводы, витамины и минеральные вещества нужны клеткам для роста и восстановления. Однообразное питание замедляет обновление тканей и ухудшает работу органов.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организм восстанавливает клетки и регулирует обмен веществ. Если подросток постоянно недосыпает, клетки работают хуже, а внимание, выносливость и скорость восстановления снижаются.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кровоснабжение тканей и снабжение клеток питательными веществами. Вредные привычки, инфекции и сильный стресс, наоборот, мешают нормальной работе клеток и ослабляют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строение и функции живого: она получает вещества, использует энергию, хранит наследственную информацию и обеспечивает развитие организма. Понимание её работы помогает объяснить жизнь на всех уровнях.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2026-06-01T12:25:47Z</dcterms:created>
  <dcterms:modified xsi:type="dcterms:W3CDTF">2026-06-01T12:25:47Z</dcterms:modified>
</cp:coreProperties>
</file>