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кубов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два куба превращаются в произведение.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числа и его роль в алгебре
</a:t>
            </a:r>
            <a:endParaRPr lang="en-US" sz="1992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 — это третья степень числа. В 7 классе уже умеют работать с многочленами и учатся разлагать выражения на множители. Формулы кубов помогают быстро распознавать нужный шаблон и упрощать запись без лишних вычислений.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a^3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одинаковых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a^3 означает a·a·a: число или выражение умножается само на себя три раза. Это и есть третья степень, которую называют кубом.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4^3 = 64, (−2)^3 = −8, а x^3 остаётся x^3. Формула показывает не действие с разными числами, а повторное умножение одного и того же множителя.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 может быть минусом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отрицательное, его куб тоже отрицателен: при трёх одинаковых множителях знак «минус» сохраняется. Поэтому куб отличается от квадрата, где результат не бывает отрицательным.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буквенной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вместо числа стоит буква, правило не меняется: (x)^3 = x^3. Это удобно, потому что формулы кубов работают и с числами, и с буквами, и с выражениями.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кубов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кубов выглядит так: a^3 + b^3 = (a + b) (a^2 — ab + b^2). Она позволяет заменить сумму двух кубов произведением двух скобок.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первой скобке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скобка повторяет знак между кубами: если стоит плюс, то пишем a + b. Она показывает, что сначала берутся сами выражения, а не их степени.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вторая скобка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стоят три части: квадрат первого выражения, минус произведение двух выражений и квадрат второго выражения. Именно этот шаблон делает формулу верной.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кубов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кубов записывается так: a^3 — b^3 = (a — b) (a^2 + ab + b^2). Она тоже заменяет сумму или разность кубов произведением двух множителей.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второй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знаки идут иначе, чем в формуле суммы кубов: квадрат первого выражения, плюс произведение, плюс квадрат второго. Именно средний знак отличает две формулы.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скобка по знаку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скобке знак совпадает с исходным выражением: если между кубами минус, то и здесь пишем a — b. Это помогает быстро выбрать нужную формулу.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по шагам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распознать сумму или разность кубов и выбрать нужный шаблон.
</a:t>
            </a:r>
            <a:endParaRPr lang="en-US" sz="1571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450750"/>
            <a:ext cx="4048200" cy="82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 кубов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между кубами связан со знаком в середине второй скобки.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между кубами и знак в середине второй скобки всегда различаются.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суммы кубов умножением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(a+b) (a^2-ab+b^2) по частям: a·a^2, a·(−ab), a·b^2, затем b·a^2, b·(−ab) и b·b^2. Так видно, откуда берётся каждое слагаемое.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появляются члены a^3 — a^2b + ab^2 + a^2b — ab^2 + b^3. Здесь уже заметно, что есть пары одинаковых слагаемых с разными знаками.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средних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−a^2b и +a^2b, а также +ab^2 и −ab^2 взаимно уничтожаются. Остаётся только a^3 + b^3, значит формула составлена правильно.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показывает: вторая скобка выбрана так, чтобы при умножении лишние части исчезали. Поэтому формулу можно не только запомнить, но и объяснить через раскрытие скобок.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разности кубов умножением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раскрытие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(a-b) (a^2+ab+b^2) по частям. Сначала умножаем a, затем вычитаем произведения с b, чтобы увидеть все появляющиеся члены.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полную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получаем a^3 + a^2b + ab^2 — a^2b — ab^2 — b^3. В записи сразу видно, что середина содержит пары одинаковых слагаемых с разными знаками.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Сокращаем одинаковые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a^2b сокращаются, так же исчезают +ab^2 и −ab^2. В результате остаётся только a^3 — b^3, как и должно быть.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проверка подтверждает, что формула работает не случайно: средние члены специально подобраны так, чтобы взаимно уничтожаться при умножении.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формулы кубов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формулы кубов используют для разложения многочленов; остальные случаи опираются на уже найденное разложение.
</a:t>
            </a:r>
            <a:endParaRPr lang="en-US" sz="156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применения формул сокращённого умножения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особенно полезны там, где нужно быстро увидеть скрытый множитель и упростить запись.
</a:t>
            </a:r>
            <a:endParaRPr lang="en-US" sz="178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разложение кубов на схеме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куба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выражения a³ и b³ показаны как отдельные объекты, чтобы было видно: сначала мы имеем сумму или разность двух кубов, а затем заменяем её произведением скобок.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от исходной записи к произведению подчёркивает смысл формул: сложное выражение не исчезает, а переписывается в более удобном виде, где легче искать множители и сокращать.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рядом со схемой напоминают оба шаблона: a³+b³=(a+b) (a²-ab+b²) и a³-b³=(a-b) (a²+ab+b²). Так легче увидеть, как меняется знак внутри второй скобки.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формул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знаке середины второй скобки: в сумме кубов он отрицательный, а в разности кубов — положительный. Из-за этого ответ получается неверным.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куб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распространённая ошибка — применять формулу, если хотя бы один член не является кубом. Сначала нужно убедиться, что каждое слагаемое или вычитаемое можно записать как третью степень.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распознают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кубом является не только число, но и выражение, например (2x)³ или (3y)³. Важно сначала заметить именно куб, а уже потом подставлять в шаблон формулы.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на множители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выделяется куб, затем выбирается нужная формула и получается произведение двух множителей. Знак во второй скобке всегда противоположен знаку между кубами.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формулам суммы и разности кубов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выражения с кубами сразу переводятся в произведение двух скобок.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знак во второй скобке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кубами плюс, внутри второй скобки минус; если минус, внутри — плюс. Правило работает как короткая подсказка при решении.
</a:t>
            </a:r>
            <a:endParaRPr lang="en-US" sz="154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a³+b³ и a³-b³; учебный конспект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связать знак между кубами с внутренним знаком второй скобки. Это удобная проверка перед записью окончательного ответа.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581400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 сокращенного умножения
</a:t>
            </a:r>
            <a:endParaRPr lang="en-US" sz="2304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кубов относятся к тем же приёмам, что и квадрат суммы или квадрат разности: вместо длинного перемножения используется готовый шаблон, который сразу даёт ответ.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формул кубов структура сложнее, потому что во второй скобке не два, а три слагаемых. Это отражает более высокую степень и делает разложение более подробным.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сокращённого умножения удобно проверять раскрытием скобок. Если множители подобраны верно, лишние члены сокращаются, и остаётся исходное выражение без изменений.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формулы кубов помогают сокращать дроби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или знаменателе стоит сумма или разность кубов, сначала нужно разложить её на множители. Тогда становится видно, какие части выражения можно сократить.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x³-8 = (x-2) (x²+2x+4), а x³+27 = (x+3) (x²-3x+9). Такие преобразования часто открывают способ упростить выражение без лишних действий.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одинаковый множитель может появиться в числителе и знаменателе. Его сокращают, и дробь становится короче, а вычисления — заметно проще.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примеров с кубами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распознавании и разложении суммы или разности кубов.
</a:t>
            </a:r>
            <a:endParaRPr lang="en-US" sz="150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куба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ребро куба равно a, его объём равен a³. Поэтому третью степень называют кубом: она связана не только с записью, но и с реальным пространственным образом.
</a:t>
            </a:r>
            <a:endParaRPr lang="en-US" sz="1502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размера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изображены кубы с рёбрами a и b, их удобно сравнивать по объёму. Такая картинка помогает увидеть, почему в формулах появляются именно обозначения a³ и b³.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делает формулы понятнее: мы не просто запоминаем буквы, а связываем их с размером и объёмом. Это помогает лучше отличать куб от квадрата.
</a:t>
            </a:r>
            <a:endParaRPr lang="en-US" sz="1442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правило для запоминания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кубами стоит плюс, первая скобка тоже содержит плюс: (a+b). Во второй скобке обязательно появляется минус: a²-ab+b². Так легко запомнить нужный шаблон.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кубами стоит минус, первая скобка повторяет его: (a-b). Во второй скобке знак в середине меняется на плюс: a²+ab+b².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удобно начинать с первой скобки: она всегда копирует знак между кубами. Это быстрый способ не перепутать формулы и сразу выбрать правильный вариант.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вторую скобку: квадрат первого выражения, затем произведение, затем квадрат второго. Если помнить эту последовательность, формулу легко восстановить даже без подсказки.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упрощают работу с кубами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кубов помогают быстро превращать выражение в произведение, а затем упрощать его, сокращать дроби и проверять вычисления. Для 7 класса это важный и полезный шаблон.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2026-05-29T20:40:14Z</dcterms:created>
  <dcterms:modified xsi:type="dcterms:W3CDTF">2026-05-29T20:40:14Z</dcterms:modified>
</cp:coreProperties>
</file>