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неодобрения и сомнения в английском языке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несогласие, сомнение и мягкая критика в английской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спорить вежливо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нужны на уроках, в переписке и в работе в группе: они помогают не соглашаться, уточнять факты и выражать мнение спокойно, без грубости и лишней резкости.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Disapproval: что означает неодобрение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Disapproval показывает, что поступок, решение или правило вызывают несогласие, недовольство или критику. Это не просто «нет», а именно оценка поведения как неправильного или неуместного.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тона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мягко или жёстко. Фраза I’m not sure that’s a good idea выражает осторожное несогласие, а That’s unacceptable звучит уже как серьёзное осуждение.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неодобрения меняется в зависимости от слов, интонации и отношений между собеседниками. В разговоре с одноклассником обычно выбирают более мягкие формулировки, чем в споре о нарушении правил.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прямой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 можно передать и без резких слов: через спокойное замечание, сомнение в справедливости или мягкую критику. Это помогает выразить позицию и не обострять разговор без необходимости.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признаки неодобрения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Нахмуренные брови, сжатые губы и короткий взгляд в сторону часто показывают недовольство раньше, чем звучат слова. В школьном разговоре такие сигналы легко заметить.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ответом может намекать, что человек не согласен или не одобряет услышанное. Иногда молчание говорит больше, чем прямое замечание.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поза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Покачивание головой, скрещённые руки или отстранённая поза часто подчёркивают отрицательное отношение. В диалоге это помогает понять эмоцию без резкой реплики.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слов отношение становится ясным по ситуации: на уроке, в классе или в коридоре ученик может показать неодобрение взглядом или жестом, не нарушая правила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фразы неодобрения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think that’s right подходит, когда нужно вежливо показать несогласие. Фраза звучит спокойно и оставляет место для обсуждения, а не для конфликта.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keen on it помогает сказать, что идея или предложение не нравятся. Это мягкая форма, которая передаёт отношение без грубой критики собеседника.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rather not удобно использовать, если нужно отказаться без жёсткого тона. Такая реплика звучит тактично и подходит для разговора с учителем или одноклассником.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doesn’t seem fair и I’m not happy about this подходят, когда нужно показать недовольство правилом или решением. Эти фразы звучат сдержанно, но ясно.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выражения особенно полезны в классе и дома, когда важно сохранить нормальный тон разговора. Они помогают высказать позицию, не обижая собеседника и не повышая голос.
</a:t>
            </a:r>
            <a:endParaRPr lang="en-US" sz="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неодобрения в разных выражениях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прямее и жёстче фраза, тем сильнее звучит неодобрение.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усиливается вместе с прямотой выражения; для обычного разговора чаще выбирают мягкие формулировки.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Doubt: что означает сомнение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в факте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Doubt показывает, что говорящий не уверен в правдивости сообщения, возможности события или результате плана. Это не всегда отрицание, а чаще осторожная позиция.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Мягче, чем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doubt it и I’m not sure не обрывают разговор. Они дают понять, что информации недостаточно, и собеседник может объяснить или привести доказательства.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Maybe, but… и It’s hard to believe помогают не спорить слишком резко. Они подходят, когда хочется уточнить детали и не принимать слова сразу на веру.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полезно, когда нужно перепроверить слух, обещание или необычное утверждение. Вежливый вопрос или короткий ответ позволяет продолжить разговор спокойно и без давления.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речи чаще возникает уверенность, сомнение и неодобрение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чаще всего встречаются короткие уверенные ответы и простые факты, а сомнение и резкое неодобрение появляются только в более сложных ситуациях.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неодобрение занимают меньшую долю, потому что они нужны прежде всего для спорных, рискованных или несправедливых случаев.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реплик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77" y="2186407"/>
            <a:ext cx="206550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маркеры сомнения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sure?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проверить сообщение и попросить подтверждение. Он звучит нейтрально и часто используется, когда ответ кажется неожиданным или недостаточно убедительным.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Maybe, perhaps, probably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высказывание осторожнее. Они показывают, что говорящий не уверен полностью и оставляет возможность для другого мнения, плана или объяснения.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convinced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вежливо показать, что доводы пока не убедили. Она звучит мягче, чем прямой отказ, и подходит для обсуждения идей, слухов и предположений.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really, I doubt it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ответы быстро передают сомнение без длинного объяснения. Их удобно использовать в разговоре, когда нужно реагировать спокойно и не спорить слишком резко.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фразу для нужной ситуации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связаны цель реплики, сила тона и тип ответа в английском диалоге.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неодобрение помогает спокойно остановить списывание, шум или нарушение правил. Фразы вроде That’s not fair или I’m not happy with this rule звучат твёрдо, но без грубости.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одноклассник предлагает сомнительную идею, можно мягко показать несогласие и сохранить дружелюбный тон. В таких случаях подходят реплики вроде I don’t think that will work или I’m not sure about that.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слышишь слух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особенно полезно, когда кто-то пересказывает непроверенную новость о контрольной, отмене урока или школьном событии. Фраза Are you sure about that? помогает уточнить информацию, не споря слишком резко.
</a:t>
            </a:r>
            <a:endParaRPr lang="en-US" sz="876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кажется несправедливым, выражение неодобрения помогает объяснить позицию спокойно и ясно. Сильные фразы нужны редко, а в обычном школьном разговоре лучше выбирать более вежливые и нейтральные варианты.
</a:t>
            </a:r>
            <a:endParaRPr lang="en-US" sz="8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в повседневном общении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 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одноклассник уверяет всех, что закончил проект за один час. Сосед по парте отвечает спокойно: I don’t think so. Здесь слышится не грубый спор, а сомнение в правдивости сообщения.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два ученика обсуждают задание у доски. Один предлагает списать ответы, но другой сразу возражает: That’s not okay. Короткая реплика звучит твёрдо и показывает ясное неодобрение без лишних объяснений.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новость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один ученик говорит, что тест уже отменили. Другой переспрашивает: Are you sure? Такой ответ не отвергает новость сразу, а просит проверить её ещё раз и дождаться подтверждения.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или резко: сравнение выражений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может звучать по-разному в зависимости от слов и ситуации.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прямее выражение, тем осторожнее его нужно использовать. Вежливые формы лучше подходят для школьного общения.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ударение в английской фразе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звучать по-разному в зависимости от голоса. I don’t think so в спокойном тоне передаёт сомнение, а в резком — уже почти открытое несогласие.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усиливает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выделяет ключевое слово, фраза становится заметно сильнее. В I really don’t like it слово really подчёркивает чувство и делает неодобрение более выраженным и заметным.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выделить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важной частью фразы заставляет собеседника сосредоточиться на главном. Это особенно полезно, если нужно мягко показать сомнение или аккуратно не согласиться.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реплика — разные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способна сделать речь спокойной, неуверенной или жёсткой без изменения слов. Поэтому важно слушать не только выражение, но и то, как оно произнесено в реальном разговоре.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выражения в учебных диалогах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легче запомнить и быстрее использовать в разговоре на уроке или в чате класса.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 простые и короткие реплики: их легче распознать на слух и встроить в диалог без паузы.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и упражнения по теме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резкое nope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nope звучит очень неформально и может показаться грубым. В школьной беседе лучше выбрать более вежливый отказ, например I don’t think so или I’m not sure.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Doubt означает сомнение, а не просто отсутствие знания. Если ученик хочет сказать «я не знаю», лучше использовать I don’t know, чтобы не изменить смысл ответа.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фразы вроде That’s totally wrong не стоит использовать в обычном споре о мнении. Они подходят только тогда, когда нужно очень твёрдо показать несогласие.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фразы не всегда можно переводить слово в слово. Если дословный вариант звучит неестественно, английская реплика теряет правильный тон и может показаться странной для собеседника.
</a:t>
            </a:r>
            <a:endParaRPr lang="en-US" sz="8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спорное утверждение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спокойный и уместный ответ в зависимости от типа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выражений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 и I doubt it помогают показать неуверенность в факте, сообщении или результате. Эти фразы особенно полезны, когда нужно не спорить резко, а проверить информацию.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disagree и I’m not convinced выражают несогласие с мнением или доводом собеседника. Они звучат достаточно спокойно и подходят для обсуждения в классе или в группе.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seems wrong, That’s not fair и I don’t approve of it показывают отрицательную оценку поступка или решения. Такие формы уместны, когда нужно ясно обозначить свою позицию.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sure? помогает уточнить информацию, прежде чем делать вывод. Это нейтральная и вежливая реакция, которая часто подходит для разговора с одноклассниками.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запоминать выражения вместе с ситуацией, в которой их можно использовать. Так легче выбрать нужную фразу быстро, без лишнего перевода и сомнений.
</a:t>
            </a:r>
            <a:endParaRPr lang="en-US" sz="8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выражения особенно нужны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правил класса такие фразы помогают спокойно сказать, что решение кажется несправедливым или неудобным. Это позволяет выразить мнение без ссоры и лишнего напряжения.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пересказывает слух или неуточнённую новость, сомнение помогает не принимать сообщение сразу за правду. Короткие вопросы и осторожные реплики делают разговор точнее.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или командном задании ученикам важно вежливо не соглашаться с идеей и предлагать другой вариант. Так легче договориться и сохранить нормальную атмосферу в группе.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класса эти выражения помогают реагировать на спорные сообщения, неверные сведения и неудачные предложения. Спокойный тон особенно важен, потому что текст легко понять слишком резко.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 и сомнение помогают говорить честно, но вежливо. В английском важно подбирать не только слова, но и тон, чтобы ответ звучал уместно, ясно и уважительно.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2026-05-31T12:04:49Z</dcterms:created>
  <dcterms:modified xsi:type="dcterms:W3CDTF">2026-05-31T12:04:49Z</dcterms:modified>
</cp:coreProperties>
</file>