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мысль становится словом и помогает людям понимать друг друга.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 жизни шестиклассника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нужна на уроках, дома, в переписке и в разговоре с друзьями. В 6 классе особенно важно уметь говорить чётко, писать точно и внимательно слушать собеседника.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речи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звучит в разговоре, ответе у доски или выступлении. Она зависит от интонации, темпа, громкости и помогает передавать чувства сразу, без записи.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сохраняется в тетради, книге, сообщении или сочинении. Здесь особенно важны точные слова, грамотность и продуманное построение фраз, чтобы смысл читался без подсказок.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речь происходит в сознании человека. С её помощью мы обдумываем ответ, планируем текст, решаем задачу, проверяем смысл сказанного и готовимся к пересказу.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речь понятной и красивой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особенно заметна в живом общении: она поддерживает интерес и помогает удержать внимание слушателя.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речь становится сильной благодаря точности и ясности, а остальные качества поддерживают её выразительность и уместность.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содержанию темы «Речь» для урока русского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высказывание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мысли к предложению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мысль, затем человек подбирает нужные слова и соединяет их в предложение. Этот путь помогает сказать главное без лишних отступлений.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предложения к речи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высказывание произносится или записывается. Здесь важны память, внимание и самоконтроль: они помогают заметить ошибку и проверить, точно ли передан смысл.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885703"/>
            <a:ext cx="4164900" cy="1329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Устная, письменная и внутренняя речь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где используется каждый вид речи, чем он отличается и какие школьные примеры встречаются чаще всего.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помогает общаться сразу, письменная — точно фиксировать мысль, а внутренняя — готовить высказывание и проверять его смысл.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темы «Виды речи».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2118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34516"/>
            <a:ext cx="310200" cy="24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 и точность речи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слов — больше возможностей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богаче словарь, тем легче подобрать нужное слово, избежать повторов и выразить мысль точнее. Это делает речь живой и убедительной.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слова — разные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Нейтральные, разговорные и книжные слова подходят не в одинаковых случаях. Умение различать их помогает говорить уместно с друзьями, учителем и в письме.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Нужное слово в нужном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 близкие по смыслу слова помогают выбрать самый точный вариант. Иногда одно удачное слово заменяет длинное объяснение и делает фразу короче.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создаёт ясность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выбрано верно, слушателю или читателю проще понять мысль сразу. Точная речь экономит время и показывает уважение к собеседнику.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подготовить короткое устное сообщение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сделать ответ логичным, кратким и завершённым.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Интонация, мимика и жесты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передать вопрос, удивление, радость, просьбу или уверенность. Повышение и понижение голоса, паузы, темп и сила голоса делают устную речь понятной и выразительной.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Мимика, взгляд и жесты дополняют слова и показывают отношение говорящего. Но слишком тихий голос, лишние движения или неудачные жесты могут отвлекать и мешать пониманию.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понимать речь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проявляются в обычном ответе, когда ученик торопится или не следит за звучанием фразы.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недостаток снижает ясность речи, поэтому над темпом, дикцией и построением фраз нужно работать постоянно.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теме урока «Речь».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речи и речевой этикет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особенно важно обращаться к учителю, одноклассникам и взрослым корректно, не перебивать и подбирать форму обращения в зависимости от ситуации.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речь снижает напряжение, помогает избежать ссоры и показывает уважение к человеку, с которым ты разговариваешь.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речи начинается с правильного произношения, точного выбора слов и умения говорить по ситуации, чтобы собеседнику было легко понять мысль без лишних усилий.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Речевой этикет помогает начать и закончить разговор вежливо: приветствие, прощание, просьба, благодарность и извинение делают общение спокойным и уважительным.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198412"/>
            <a:ext cx="4206300" cy="24928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речи и где они используются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стиль речи зависит от цели общения, ситуации и адресата.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стиля своя задача: один помогает непринуждённо общаться, другой — точно объяснять, третий — сообщать официально или образно.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учебной темы «Речь», обобщение по школьной программе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чтение вслух влияет на понимание текста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особенно полезно на уроках литературы и русского языка, когда важно заметить настроение, ритм и смысл отдельных фраз.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осознаннее чтение, тем лучше понимание и запоминание; паузы и интонация заметно усиливают результат.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теме; условная шкала для демонстрации на слайде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речи школьников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должно подходить по смыслу. Если использовать неточное или слишком общее выражение, сообщение становится расплывчатым и требует дополнительных пояснений.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Бедный словарь ограничивает речь, поэтому полезно замечать удачные слова в книгах, учиться заменять повторы синонимами и проверять, ясно ли звучит фраза.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мешают повтор одних и тех же слов, неверное ударение и путаница в окончаниях: из-за этого даже простая мысль звучит небрежно и менее убедительно.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слишком длинные и запутанные фразы, в которых теряется главное. Лучше разбить высказывание на короткие, понятные части.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диалог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реплик и правила общения в разговоре.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речь помогает учиться в школе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речь нужна, чтобы пересказывать текст, отвечать у доски и объяснять ход решения. Когда ученик проговаривает материал, ему легче заметить пробелы и запомнить главное.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групповой работе и при написании сочинения речь помогает рассуждать, уточнять мысль и договариваться с другими. Она делает обучение более осознанным и активным.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речь особенно важна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нужна не только в классе: она сопровождает разговоры дома, переписку в чате, чтение книг и первые шаги к будущей профессии.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приходится на школу и повседневное общение, поэтому именно там особенно важно говорить ясно и вежливо.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темы «Речь»; условное распределение для учебной диаграммы
</a:t>
            </a:r>
            <a:endParaRPr lang="en-US" sz="128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33991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1341" y="2191027"/>
            <a:ext cx="310200" cy="31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39441" y="2186677"/>
            <a:ext cx="239175" cy="31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14411" y="1802971"/>
            <a:ext cx="310200" cy="31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 цифровой среде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переписке важно писать коротко, но понятно: собеседник должен сразу видеть главную мысль, а не угадывать её по обрывкам фраз и сокращениям.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Смайлики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Смайлики помогают передать настроение, но не заменяют точные слова. Если смысл важен, его нужно выразить текстом, а не только значком.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Голосовые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Голосовое сообщение должно быть чётким, не слишком длинным и с завершённой мыслью. Слишком быстрый или неразборчивый звук усложняет понимание.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общения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интернете действуют те же нормы вежливости, что и в живом разговоре: уважение, аккуратные формулировки и отсутствие грубых реплик.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20332"/>
            <a:ext cx="4164900" cy="1659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оценить свою речь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проверить, насколько устное или письменное высказывание получилось удачным.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речь сочетает грамотность, точный выбор слов, понятность и живую подачу; слабое место заметно сразу по реакции слушателя.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русского языка по теме «Речь»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начинается с мысли и внимания к слову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помогает человеку думать, общаться и учиться. Если говорить и писать правильно, точно, ясно и вежливо, собеседник лучше поймёт не только слова, но и твоё отношение.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2026-05-23T08:58:06Z</dcterms:created>
  <dcterms:modified xsi:type="dcterms:W3CDTF">2026-05-23T08:58:06Z</dcterms:modified>
</cp:coreProperties>
</file>