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тождества в геометрии: зачем они нужны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связывают функции одного угла и упрощают геометрические задачи.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прямоугольного треугольника к универсальным формулам
</a:t>
            </a:r>
            <a:endParaRPr lang="en-US" sz="2264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выросла из измерения расстояний, высот и углов. В прямоугольном треугольнике синус, косинус и тангенс выражаются через отношения сторон, поэтому одни и те же формулы работают в разных задачах.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24942"/>
            <a:ext cx="449100" cy="359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50910" y="2401195"/>
            <a:ext cx="239850" cy="47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60966" y="3237659"/>
            <a:ext cx="419738" cy="479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тригонометрические функции острого угла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острого угла показывает, какую часть гипотенузы составляет противолежащий катет. Это отношение удобно использовать, когда известны угол и одна сторона треугольника.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связывает прилежащий катет с гипотенузой. Он помогает находить длины сторон и сравнивать треугольники с одинаковыми углами, но разными размерами.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равен отношению синуса к косинусу, а в треугольнике — отношению противолежащего катета к прилежащему. Это удобная форма для преобразований и вычислений.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равен отношению косинуса к синусу. Он показывает обратную связь между сторонами и часто используется вместе с тангенсом при упрощении выражений.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тригонометрические тождества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формулы, условия их применения и смысл преобразований.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тождество служит основой, а две другие формулы получают из него и определений тангенса и котангенса.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и тригонометрии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 смысл основного тождества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α отложить на единичной окружности, получим точку с координатами (cos α, sin α). Эти координаты сразу показывают, как связаны значения двух функций одного угла. Радиус окружности равен 1, поэтому все вычисления становятся наглядными и простыми.
</a:t>
            </a:r>
            <a:endParaRPr lang="en-US" sz="954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формула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единичной окружности x² + y² = 1 превращается в sin²α + cos²α = 1, если вместо координат подставить sin α и cos α. На рисунке удобно показать оси, радиус 1, угол α и отмеченную точку, чтобы связь была видна без лишних вычислений.
</a:t>
            </a:r>
            <a:endParaRPr lang="en-US" sz="9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основные формулы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геометрической модели к тождествам и их следствиям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тождества используются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формул чаще всего встречаются в школьных задачах по тригонометрии.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тождество занимает наибольшую долю, потому что именно оно чаще всего становится отправной точкой для преобразований.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тем школьной тригонометрии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Следствия из основного тождества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равенства sin²α + cos²α = 1 сразу получаются sin²α = 1 − cos²α и cos²α = 1 − sin²α. Эти записи удобно использовать, когда одна из функций уже известна.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через синус и косинус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cos α ≠ 0, то tan α можно записать как sin α / cos α. Такая замена особенно полезна при сокращении дробей и преобразовании сложных выражений.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через синус и косинус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sin α ≠ 0, то cot α равен cos α / sin α. Это помогает менять громоздкие записи на более короткие и понятные в ходе решения задачи.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преобразования часто встречаются при решении уравнений и упрощении выражений. Они позволяют быстрее увидеть скрытую связь между функциями одного и того же угла.
</a:t>
            </a:r>
            <a:endParaRPr lang="en-US" sz="10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две формулы помогают заменять длинные записи более короткими и удобными для вычислений.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связывают тангенс и котангенс с синусом и косинусом через квадрат.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тригонометрии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отрицательных углов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cos(−α) = cos α, так как косинус — чётная функция. Значение не меняется, если угол берут с противоположным знаком.
</a:t>
            </a:r>
            <a:endParaRPr lang="en-US" sz="1386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тоже меняет знак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tan(−α) = −tan α. Это правило помогает быстро проверять ответы и не путать знаки при переходе к отрицательным углам.
</a:t>
            </a:r>
            <a:endParaRPr lang="en-US" sz="1386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меняет знак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sin(−α) = −sin α, потому что синус — нечётная функция. На графике или на окружности это видно как переход к симметричной точке относительно оси.
</a:t>
            </a:r>
            <a:endParaRPr lang="en-US" sz="13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тригонометрических функций по четвертям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функций удобно проверять по четвертям на единичной окружности: это экономит время и помогает избежать ошибок в вычислениях.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четвертях знак определяется положением точки; чаще всего проверяют синус, косинус и тангенс перед подстановкой в формулы.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правилам знаков тригонометрических функций в школьном курсе геометрии.
</a:t>
            </a:r>
            <a:endParaRPr lang="en-US" sz="6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четвертями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к углам второй, третьей и четвертой четверти важно учитывать, где функция положительна, а где меняет знак. Это напрямую связано с положением точки на окружности.
</a:t>
            </a:r>
            <a:endParaRPr lang="en-US" sz="860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sin(90°−α)=cos α и cos(90°−α)=sin α. Такие записи сокращают вычисления и позволяют быстро находить значения без лишних построений.
</a:t>
            </a:r>
            <a:endParaRPr lang="en-US" sz="1036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замены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помогают заменить угол вида 90°, 180° или 270° более удобным острым углом, сохранив нужную тригонометрическую функцию или её знак.
</a:t>
            </a:r>
            <a:endParaRPr lang="en-US" sz="985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их учить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приведения особенно полезны в задачах, где угол задан не острым. Они превращают громоздкое выражение в знакомую форму и упрощают дальнейшие преобразования.
</a:t>
            </a:r>
            <a:endParaRPr lang="en-US" sz="9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359043"/>
            <a:ext cx="4122000" cy="7031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основные группы тригонометрических формул
</a:t>
            </a:r>
            <a:endParaRPr lang="en-US" sz="2285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группы формул помогают преобразовывать выражения и проверять равенства в тригонометрии.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различаются по назначению, но все они применимы к допустимым значениям переменных и помогают сводить выражения к более простому виду.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тригонометрии, 9 класс.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тождеств на простых примерах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805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30°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известные значения: sin 30°=½, cos 30°=√3/2. Тогда сумма их квадратов равна 1, и тождество подтверждается сразу без дополнительных преобразований.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3428904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заданному синусу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sin α=3/5 и угол α острый, то cos α находится из основного тождества. Получаем cos α=4/5, потому что для острого угла знак косинуса положителен.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25005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косинус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cos α=½ можно найти sin²α=1−¼=¾, а затем tan²α=sin²α/cos²α=3. Так тождества позволяют находить неизвестные значения по одной известной функции.
</a:t>
            </a:r>
            <a:endParaRPr lang="en-US" sz="11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упрощения тригонометрических выражений
</a:t>
            </a:r>
            <a:endParaRPr lang="en-US" sz="2381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переходить от сложной записи к более простой с помощью тождеств и проверки допустимых значений.
</a:t>
            </a:r>
            <a:endParaRPr lang="en-US" sz="9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тождествами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запись квадрата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путают смысл записи sin²α и забывают, что квадрат относится к значению функции, а не к самому углу. Из-за этого при вычислениях появляются лишние действия и неверные ответы. Помогает аккуратная подстановка чисел и проверка результата по основному тождеству.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со знаком и областью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проблема — брать неверный знак во второй или четвертой четверти, а также использовать tan α при cos α=0. В таких случаях выражение не определено, поэтому сначала нужно проверить четверть и допустимость формулы, а уже потом выполнять замену.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тригонометрические тождества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Тождества особенно полезны там, где нужно перейти от сложной записи к более короткой и понятной форме.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тождества играют в преобразованиях и уравнениях, потому что они быстро сводят выражения к удобному виду.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основным учебным применениям тригонометрических тождеств.
</a:t>
            </a:r>
            <a:endParaRPr lang="en-US" sz="68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43958"/>
            <a:ext cx="397500" cy="353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61625"/>
            <a:ext cx="397500" cy="31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61625"/>
            <a:ext cx="397500" cy="31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темами математики и физики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Тождества помогают преобразовывать выражения, раскрывать зависимости между величинами и проверять равенства. Они связывают тригонометрию с правилами алгебры, которые уже знакомы ученикам.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треугольниках тригонометрические тождества позволяют находить неизвестные стороны и углы, а также проверять результат вычислений. Это делает геометрические задачи более понятными и последовательными.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графиков синуса и косинуса тождества помогают увидеть, как меняются значения функций и почему их графики связаны между собой. Так легче понимать периодичность.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колебаний маятника, звука и волн тригонометрические формулы используются для записи повторяющихся процессов. Они показывают, как математика помогает описывать движение и изменение во времени.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основных формул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собраны самые нужные записи, которые чаще всего используются при преобразованиях и решении задач.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памятки: большинство формул можно получить из основного тождества, если выразить одну функцию через другую и аккуратно учитывать область определения.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тригонометрии, 9 класс.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тождества — ключ к удобным преобразованиям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тождества связывают синус, косинус, тангенс и котангенс одного угла. Они сокращают вычисления, помогают проверять ответы и делают решение геометрических задач понятнее и быстрее.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2026-06-03T12:42:31Z</dcterms:created>
  <dcterms:modified xsi:type="dcterms:W3CDTF">2026-06-03T12:42:31Z</dcterms:modified>
</cp:coreProperties>
</file>