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8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начало индустриальной эпохи и её ключевые темы
</a:t>
            </a:r>
            <a:endParaRPr lang="en-US" sz="3187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 изменила технологии, экономику и общество с конца XVIII века в Европе и Америке.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до индустриализации: сельское общество и переходные процессы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большинство людей жили в деревнях, занимались сельским хозяйством и ремёслами. Развитие торговли и науки создало условия для будущей индустриализации.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стартовой площадкой индустриализации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началась здесь в 1760-х с текстильной и угольной промышленности. Страна быстро стала мировым лидером в производстве и технологиях.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континентальной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XIX веку Франция и Германия развивают свои промышленные центры. Промышленное производство растёт, развивается металлургия и железные дороги.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и Россия: позднее, но стремительно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индустриализация ускоряется после войны 1812 года, а в России отрасли тяжёлой промышленности развиваются к середине XIX века, несмотря на отставание от Запада.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индустриализации в разных странах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— основа новой экономики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Джеймса Уатта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1769 году Джеймс Уатт усовершенствовал паровую машину, сделав её более эффективной и надёжной для широкого применения.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паровых машин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XVIII века паровые машины стали главным двигателем фабрик, шахт и транспорта, резко ускорив механизацию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текстильной промышленности: ключевые этапы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1764 год — изобретение прядильной машины «Дженни»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Харгривс создал прядильную машину, увеличившую производительность прядения в несколько раз.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1785 год — появление механического ткацкого станка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Эдмунд Картрайт внедрил станок, позволивший значительно ускорить процесс ткачества на фабриках.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масштабов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новым машинам фабрики заменяют многие ремесленные мастерские, увеличивая объёмы продукции.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становится ведущей отраслью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 становится самой крупной и быстро растущей отраслью первой индустриализации.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рост тяжёлой промышленности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пудлинговой печи Генри Корта в 1784 году снизило стоимость чугуна, что сделало металл доступнее для разных отраслей.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высококачественный чугун и сталь использовались для строительства мостов, машин и железнодорожных рельсов, что стимулировало развитие инфраструктуры.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Британия заняла лидирующие позиции в производстве металла, став центром тяжёлой промышленности.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заменяют кустарное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фабрики сосредоточивают множество рабочих и машин, что повышает производительность и меняет организацию труда.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специалисты — машинисты, инженеры, технологи и бухгалтеры, обеспечивающие работу и развитие предприятий.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районы и быт рабочих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рабочих строятся специальные жилые посёлки, вводится фабричная дисциплина и контроль доступа, формируется новый образ жизни.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 новые профессии индустриальной эпохи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экономики Великобритании, начала XIX века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числа фабрик в Великобритании (1760–1815)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55 лет количество фабрик выросло более чем в 50 раз, что отражает масштаб промышленного подъёма.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производства способствовала резкому увеличению выпуска товаров и расширению экспортных возможностей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и развитие инфраструктуры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1800 по 1850 год доля городского населения в Великобритании выросла с 10% до более 50%, в связи с массовым переездом рабочих.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новые многоквартирные дома, проложены дороги, организованы водопроводы и газовое освещение в крупнейших промышленных центрах.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и урбанизация: вызовы и последствия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Великобритании выросло с 7 до 21 миллиона человек за столетие, что создало давление на городскую среду.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 сельских районов обеспечила рабочую силу для фабрик, но привела к перенаселённости и нехватке жилья.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Выросли проблемы с санитарией и водоснабжением, что способствовало распространению инфекционных болезней.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 ощущались потребности в реформировании городской инфраструктуры и улучшении условий жизни рабочих.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условия рабочих на фабриках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на фабриках часто длился от 12 до 16 часов, без выходных, что приводило к сильной усталости и ухудшению здоровья у многих работников.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Заработная плата взрослых мужчин составляла в среднем 10–15 шиллингов в неделю, тогда как женщины и дети получали значительно меньшую оплату за такой же труд.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подвергались шуму, пыли и высокой температуре, при этом техника безопасности почти не применялась, а детский труд был широко распространён, особенно в текстильной и шахтной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движений рабочих и первые законы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1811–1816 гг.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луддитов выражало протест против машин, угрожавших рабочим местам, они разрушали фабричные станки, выступая за защиту традиционных ремёсел.
</a:t>
            </a:r>
            <a:endParaRPr lang="en-US" sz="1119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первые профсоюзы (trade unions), которые организуют защиту интересов рабочих, улучшение условий и борьбу за права трудящихся.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 год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Фабричного акта ограничивает детский труд и устанавливает инспекции для проверки условий на фабриках, становясь первым законом такого рода в Британии.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постепенно расширяется, регулируя продолжительность рабочего дня и улучшая условия работы для несовершеннолетних и взрослых рабочих.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образования и запрос на новые знания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потребовала подготовки специалистов, способных управлять машинами и технологиями, что стимулировало развитие системы образования в странах Европы.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технические колледжи и профессиональные курсы, чтобы подготовить инженеров и техников, способных обслуживать и совершенствовать промышленное оборудование.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Франции начали активно открываться начальные школы, где дети изучали чтение, письмо и основы математики, необходимые для работы на фабриках.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первой пассажирской железной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1825 году между Стоктоном и Дарлингтоном была проложена первая в мире пассажирская железнодорожная линия, что стало прорывом в транспортной сфере и стимулировало дальнейшее развитие сети.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влияние железнодорожной сети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железнодорожная сеть Англии превысила 10 000 километров, что значительно сократило время перевозок сырья и продукции, ускоряя промышленный рост.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под влиянием железных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способствовали миграции населения в города, изменяя структуру общества и создавая новые возможности для заработка и взаимодействия между регионами.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— драйвер экономического роста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индустриализации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угольной сажи и химикатов с предприятий загрязняли воздух, ухудшая его качество и вызывая болезни дыхательных путей у городского населения.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канализации в рабочих районах приводило к загрязнению воды, способствуя распространению инфекционных заболеваний и ухудшая общее санитарное состояние.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промышленных городов часто были покрыты отходами и грязью, что делало жизнь в них трудно переносимой и повышало риск бытовых и эпидемиологических проблем.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очистных сооружений усугублял загрязнение окружающей среды, создавая серьёзные экологические вызовы, с которыми сталкивались первые крупные промышленные центры.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инновации: ключевые достижения индустриальной эпохи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и механизация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Джеймса Уатта (1769) стала основой для механизации фабрик и транспорта, значительно увеличивая производительность и изменяя характер труда.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такие как паровоз Стефенсона (1814) и телеграф Морзе (1837), ускорили перевозки и обмен информацией, что способствовало интеграции рынков и развитию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женского и детского труда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женщины и дети составляли до 60% рабочей силы, выполняя множество задач на текстильных производствах, зачастую за низкую плату и в тяжёлых условиях.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1842 году в Англии был введён запрет для женщин и детей младше 10 лет работать в шахтах, что стало шагом к ограничению эксплуатации несовершеннолетних.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1867 года ограничил рабочий день детей и подростков до 10 часов, улучшая их права и создавая основу для дальнейших социальных реформ в сфере труда.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перемены и формирование новых классов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банков и кредитных систем обеспечило финансирование строительства фабрик, железных дорог и развитие промышленного производства во всех регионах.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стала хозяевами фабрик и предпринимателями, обретая значительную экономическую власть и влияние в обществе, в то время как пролетариат вырос как новый рабочий класс.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начало делиться по экономическим и социальным линиям, что приводило к усилению классового напряжения и формированию новых политических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отражение индустриализации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индустриальной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Чарльза Диккенса, как «Тяжёлые времена», раскрывали реальные проблемы жизни рабочих и социальное неравенство того времени.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промышленного пейзажа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Джозефа Тёрнера изображали индустриальные пейзажи с железными дорогами и фабриками, подчёркивая масштаб и мощь нового времени.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публицистика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темы индустриализации стали актуальными сюжетами для театральных постановок и журналистских расследований, привлекая внимание к условиям жизни рабочих.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индустриальной эпохи: достижения и вызовы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 сформировала современное общество с новыми профессиями, городами и классами. Технический прогресс изменил все сферы жизни, но также оставил экологические и социальные проблемы, актуальные до сих пор.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2026-05-11T01:23:12Z</dcterms:created>
  <dcterms:modified xsi:type="dcterms:W3CDTF">2026-05-11T01:23:12Z</dcterms:modified>
</cp:coreProperties>
</file>