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в истории: обзор темы урока и ключевые вопросы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значение литературы и искусства для культуры и развития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литературы и искусства в древних цивилизациях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наскальных рисунков и письменности древних культур началось развитие искусства и литературы, отражая мировоззрение и традиции 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— история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объединяет длинные повествовательные произведения, такие как романы и сказки. Современный пример — «Гарри Поттер», затрагивающий темы приключений и дружбы.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— выражение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стихотворения передают эмоции и мысли автора. Русские басни Крылова мастерски используют язык для передачи моральных уроков.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— литературное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раскрывают конфликты в диалоге и действии. Классика «Война и мир» Л.Н. Толстого сочетает эпическое повествование с глубоким психологизмом.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литература: жанры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искусства: разные формы творчества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живописи, музыке, театру и архитектуре относятся традиционные жанры, формирующие основу духовной культуры человечества.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современные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объединяет музыку, театр и сценографию, показывая синтез искусств, а современные фото и кино расширяют границы художественного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и различия литературы и искусства
</a:t>
            </a:r>
            <a:endParaRPr lang="en-US" sz="2395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сферы пробуждают эмоции и воображение, позволяя выразить мысли и глубинные переживания человека.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литература и искусство взаимно обогащают культуру и способствуют ее непрерывному развитию.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материалом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использует слово, требующее воображения, тогда как искусство оперирует визуальными и звукосочетаниями.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Микеланджело и библейская 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Сикстинской капеллы Микеланджело отражают библейские сюжеты, оживляя литературные образы на стенах великих храмов.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Сальвадор Дали и «Божественная комедия»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Дали к произведению Данте демонстрируют, как литературные шедевры могут служить источником сюрреалистического искусства.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вдохновляют искусство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и искусства: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жанров в литературе и искусствах демонстрирует общие темы и уникальные формы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и искусства отражают общие идеи, адаптируясь под разные способы восприятия.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мировой художественной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Иллюстрация: встреча слова и образа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объединяет текст и визуальное искусство, помогая читать и понимать книгу глубже, делая повествование живым и наглядным.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классических художников XIX века до современных комиксов — иллюстрация продолжает развиваться, укрепляя связь литературы с визуальным восприятием.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воображение: создание образов через чтение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Ученики читают одну книгу и по-разному изображают героев, проявляя собственное творческое видение и понимание сюжета.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Различные интерпретации развивают индивидуальность и воображение, показывая, как текст вдохновляет к творчеству и самовыражению.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Поттер на большом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фильмов по романам Джоан Роулинг способствовал мировой популярности книг и познакомил с ними новые поколения зрителей.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классики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экранизации произведений Толстого, Пушкина, Шекспира и Чехова продолжают играть важную роль в театральных традициях.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«Войны и мира»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Фильмографические версии романа Толстого сняты в России и за рубежом, раскрывая многоплановость классики разными художественными средствами.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литературы в кино и театре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балет на основе классики Шекспира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«Ромео и Джульетта» стало основой для множества художественных произведений. Опера Петра Чайковского и балет Сергея Прокофьева передают сложные эмоции и конфликты героев через музыку и движение, раскрыв глубину литературы в новых формах искусства.
</a:t>
            </a:r>
            <a:endParaRPr lang="en-US" sz="1511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музыка по мотивам произведений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Александра Пушкина получили визуальное воплощение в картинах Виктора Васнецова, а музыкальные композиции, например, балет "Руслан и Людмила" Михаила Глинки, помогают прочувствовать дух произведений и делают литературу более доступной и понятной.
</a:t>
            </a:r>
            <a:endParaRPr lang="en-US" sz="1567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литературы в разных видах искусства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литературы и искусства в современности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поэзия и графические романы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поэзия объединяет образ и текст, создавая новые впечатления. Графические романы сочетают литературное повествование с яркими иллюстрациями, привлекая молодежь к чтению и визуальному восприятию.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формы современного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Мультимедийные книги, аудиотеатры и специальные приложения позволяют взаимодействовать с произведениями в интерактивном формате, что расширяет возможности для творческого самовыражения и обучения.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Незнайки» и яркие иллюстрации Виктора Чижикова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в книге делают приключения Незнайки живыми и понятными для детей. Визуальные образы усиливают эмоциональное восприятие и стимулируют интерес к чтению у школьников младших классов.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изображения Винни-Пуха Э. Шепарда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рисунки к «Винни-Пуху» помогают детям представить героев и ситуации, способствуя развитию воображения и формированию теплых ассоциаций с текстом, что облегчает понимание и запоминание.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«Малышу и Карлсону» И. Маурица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выразительные картинки сопровождают текст, делают книгу привлекательной. Они помогают детям создавать собственные образы, что положительно влияет на развитие творческого мышления и образного восприятия.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иллюстрации и художественного оформления в детской литературе
</a:t>
            </a:r>
            <a:endParaRPr lang="en-US" sz="1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 искусства: от анимации до графических романов
</a:t>
            </a:r>
            <a:endParaRPr lang="en-US" sz="204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появились анимационные фильмы и комиксы, которые расширили границы традиционного искусства и литературы. Первые комиксы Marvel и DC заложили основу для современного массового зрелища.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Диснеевские мультфильмы адаптируют классические сюжеты для детей, а графические новеллы, такие как «Маус» А. Шпигельмана, используют слова и изображения для сложных повествований с глубоким смыслом.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и темы в литературе и искусстве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любовь часто становятся центральными сюжетами в поэзии и портретной живописи, раскрывая человеческие взаимоотношения.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справедливости выражена в литературных драмах и тематических картинах, вдохновляя на социальные перемены и личностный рост.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борьбы добра и зла отражена как в эпических романах, так и в жанровых сценах живописи, символизируя вечные моральные ценности общества.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 жизни — важный мотив в литературных произведениях и философском искусстве различных культур и эпох.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статистика о влиянии искусства и литературы на развитие мышления
</a:t>
            </a:r>
            <a:endParaRPr lang="en-US" sz="178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заметное улучшение творческих способностей у подростков, активно вовлечённых в литературные и художественные занятия.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литературе и искусстве способствует развитию ключевых когнитивных навыков и критического мышления.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педагогики,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Воспитательное значение литературы и искусства для подростков
</a:t>
            </a:r>
            <a:endParaRPr lang="en-US" sz="1936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классики, такой как «Том Сойер», помогает подросткам понять важность дружбы, честности и ответственности в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Репина и Сурикова развивают в подростках чувство сострадания и справедливости через яркие исторические образы и сцены.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классики русской литературы и искусства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ключевых русских авторов и художников, чьи произведения изучаются в школьной программе и формируют национальную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этих классиков остаются основой культурного образования и формируют патриотическое самосознание.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стандарты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книги и аудиокниги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чтение удобнее и доступнее. Подростки все чаще выбирают электронные версии любимых книг и аудиосказки, которые помогают развивать навыки восприятия и концентрации.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музеи и творческие проекты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такие как Google Arts &amp; Culture, позволяют школьникам изучать шедевры искусства на расстоянии. Социальные сети стимулируют создание и обмен творческими работами среди сверстников.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искусства и литературы в современной жизни школьников
</a:t>
            </a:r>
            <a:endParaRPr lang="en-US" sz="17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искусство: важнейшие составляющие развития современного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формируют ценности и мышление, поддерживают культурную преемственность и помогают подросткам раскрыть творческий потенциал в цифровом мире.
</a:t>
            </a:r>
            <a:endParaRPr lang="en-US" sz="28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2026-05-10T17:02:48Z</dcterms:created>
  <dcterms:modified xsi:type="dcterms:W3CDTF">2026-05-10T17:02:48Z</dcterms:modified>
</cp:coreProperties>
</file>