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А. С. Пушкина: главные темы и значение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Открываем мир пушкинской лирики: кратко, ясно, глубоко.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рождение новой поэтической речи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соединил книжную традицию, живую разговорную речь и европейские формы. Благодаря этому его стихи звучат естественно, точно и современно, а личные переживания становятся частью большой истории эпохи.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жанры пушкинской лирики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Элегии помогают поэту говорить о памяти, разлуке, времени и внутреннем спокойствии, сохраняя мягкую интонацию и доверительный тон.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посланиях и дружеских стихотворениях звучат обращение к близкому человеку, искренность чувств, верность и живое участие в судьбе друзей.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стихотворения соединяют личный опыт с размышлениями о жизни, судьбе, свободе и смысле творчества, поэтому один текст часто включает несколько жанровых признаков.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Пейзажная лирика показывает природу как яркий и точный образ, который передаёт настроение героя и делает переживание зримым.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темы лирики Пушкина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личные чувства и гражданские мотивы у Пушкина развиваются рядом, а не отдельно.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темы связаны с человеком, его достоинством и внутренней свободой; остальные мотивы поддерживают эту главную линию.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тематическому обзору лирики А. С. Пушкина; значения условные, для наглядного сравнения тем.
</a:t>
            </a:r>
            <a:endParaRPr lang="en-US" sz="62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и лицейская дружба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Царскосельский лицей как начало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Пушкина лицей стал местом, где родились первые стихи, чувство товарищества и вера в силу дружбы. Вспоминая это время, он сохранял в поэзии особую теплоту, а образ лицея превращал в символ юности и духовного единства.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Портреты друзей в стихах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Пущин, Вильгельм Кюхельбекер и другие лицеисты стали для поэта не просто адресатами, а частью его внутреннего мира. В дружеских посланиях слышны благодарность, верность и память, которую не стирают годы и разлука.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Лицейская дружба как образ света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Лицейские стихи обычно наполнены ясной интонацией и ощущением доверия. Для иллюстрации подойдёт портрет юного Пушкина или вид Царскосельского лицея: оба образа помогают показать начало его поэтической биографии.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свободы в лирике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«К Чаадаеву» свобода звучит как вера в честь, долг и пробуждение гражданского чувства. Личное обращение превращается в призыв к действию и ответственности.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«Вольности» поэт осуждает произвол и насилие, подчёркивая, что власть должна быть связана с законом. Здесь свобода понимается как нравственный принцип, а не просто желание поступать как угодно.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«Анчаре» тема свободы раскрывается через образ ядовитого дерева и покорности человека злу. Стихотворение показывает, к чему приводит власть без совести и уважения к личности.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0739" y="2179071"/>
            <a:ext cx="495900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75250"/>
            <a:ext cx="511500" cy="454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лирика: чувство и уважение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говорит о любви просто и без лишней торжественности, поэтому чувство звучит живо и убедительно. В его стихах нет притворства, есть доверие к переживанию.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Тонкость переживания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у поэта передана через точные оттенки настроения: тихую радость, светлую грусть, воспоминание и благодарность. Каждое слово работает на психологическую правду.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другому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не пытается подчинить любимого человека. Он умеет принимать разлуку, сохранять достоинство и бережно относиться к чувствам другого.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чувство не приносит взаимности, стихотворение не звучит горько. В нём остаются спокойствие, мягкость и внутренняя благородная сила.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стихотворения по тематическим группам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у Пушкина может звучать по-разному: торжественно, тихо, радостно или задумчиво.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распределены неравномерно, но каждая раскрывается в нескольких ярких текстах и не сводится к одному настроению.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из школьного обзора лирики А. С. Пушкина; данные иллюстративные.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в пушкинской поэзии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Зимнее утро: радость и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«Зимнем утре» природа сияет свежестью, светом и ощущением праздника. Холодный день не кажется суровым: снежный пейзаж, блеск солнца и бодрый ритм создают настроение ясности и бодрости, которое легко представить на иллюстрации.
</a:t>
            </a:r>
            <a:endParaRPr lang="en-US" sz="973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морю: простор и прощание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«К морю» берег и волны становятся образом свободы, памяти и внутренней тревоги. Морской пейзаж здесь не просто фон, а собеседник героя, поэтому на рисунке особенно важны простор, движение воды и чувство разлуки.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качестве примера можно взять три произведения, где особенно заметны мысли о времени, памяти и смысле жизни.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поздних стихотворения особенно ясно показывают зрелый взгляд поэта на жизнь.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А. С. Пушкина; в слайде приведены три поздних стихотворения: «Пора, мой друг, пора!», «…Вновь я посетил», «Элегия».
</a:t>
            </a:r>
            <a:endParaRPr lang="en-US" sz="52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Годы и важные этапы лирики Пушкина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менялись темы и интонация лирики Пушкина от лицейских опытов к зрелым философским стихам.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Пушкина развивается от эмоциональной юности к более спокойному, глубокому и сосредоточенному взгляду на жизнь.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А. С. Пушкина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настроение в пушкинском стихотворении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типична для многих лирических текстов Пушкина: от первого впечатления к общему смыслу.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язык: простота и точность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610463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выбирает слова, которые звучат естественно и понятно. Его стихи не перегружены, поэтому читатель легко улавливает смысл и настроение с первых строк.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73313" y="2734800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точные глаголы, выразительные детали и спокойный порядок слов. Благодаря этому образ становится живым, а речь — музыкальной и ясной.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73313" y="3859125"/>
            <a:ext cx="7376100" cy="7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Простота у Пушкина не делает стих беднее. Наоборот, за короткой фразой часто скрыты глубокая мысль, тонкое чувство и очень точное наблюдение за человеком.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и память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как источник чувства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Пушкина женский образ часто связан с пробуждением души и творческим вдохновением. Поэт говорит о личном чувстве так, что оно становится близким многим читателям.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 красоты и нравственной чистоты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конкретными адресатами стихов появляется и более общий идеал. Это образ женщины, в котором соединяются красота, достоинство, мягкость и духовная ясность.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средства выразительности чаще работают у Пушкина
</a:t>
            </a:r>
            <a:endParaRPr lang="en-US" sz="208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видно, что у Пушкина особенно важны точные определения и звучность стиха. Они помогают создать ясный и выразительный образ.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сила пушкинской поэзии — не в усложнении, а в точном выборе приёмов, которые усиливают смысл и мелодию стиха.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поэтических текстов А. С. Пушкина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Пушкина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Пушкина в ранних стихах часто полон энергии, надежды и мечты. Он верит в дружбу, свободу и возможность изменить жизнь к лучшему.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в его образе появляются размышления, сомнения и опыт. Герой становится внимательнее к людям, к памяти и к тому, как проходит время.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умеет любить искренне и уважительно, не навязывая чувства другому человеку. В этом проявляются его благородство, внутренняя честность и душевная тонкость.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трудные моменты герой сохраняет достоинство и способность мыслить самостоятельно. Именно поэтому он кажется живым, близким и понятным современному читателю.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076185"/>
            <a:ext cx="3239400" cy="141485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тем и характерных стихотворений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одна и та же тема раскрывается у Пушкина в разных произведениях и оттенках.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тема у Пушкина может звучать по-разному: торжественно, тихо, светло или задумчиво, в зависимости от жанра и настроения.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А. С. Пушкина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настроение в стихах о природе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основана на наблюдении за тем, как пейзаж у Пушкина связан с чувствами лирического героя.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лирика Пушкина остаётся близкой читателю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316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Пушкина легко понимать: в них ясные слова, знакомые чувства и жизненные ситуации. Поэтому даже сложные мысли звучат просто и убедительно.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58175" y="1531663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лирика говорит о том, что важно всегда: дружбе, любви, свободе, памяти и уважении к человеку. Эти темы не устаревают и помогают узнавать себя в тексте.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543025" y="1527325"/>
            <a:ext cx="2027700" cy="254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учит видеть красоту родного языка и ценить точное, честное слово. Именно поэтому его стихи читают и в школе, и после неё.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Пушкинская лирика: слово, чувство, вечность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Пушкина остаётся образцом потому, что в ней соединяются ясность, глубина и гармония. Его стихи учат думать, чувствовать и ценить красоту русского слова.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2026-05-23T03:29:21Z</dcterms:created>
  <dcterms:modified xsi:type="dcterms:W3CDTF">2026-05-23T03:29:21Z</dcterms:modified>
</cp:coreProperties>
</file>